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2"/>
  </p:notesMasterIdLst>
  <p:sldIdLst>
    <p:sldId id="256" r:id="rId2"/>
    <p:sldId id="257" r:id="rId3"/>
    <p:sldId id="258" r:id="rId4"/>
    <p:sldId id="259" r:id="rId5"/>
    <p:sldId id="260" r:id="rId6"/>
    <p:sldId id="261" r:id="rId7"/>
    <p:sldId id="262" r:id="rId8"/>
    <p:sldId id="264" r:id="rId9"/>
    <p:sldId id="265" r:id="rId10"/>
    <p:sldId id="266" r:id="rId11"/>
    <p:sldId id="286" r:id="rId12"/>
    <p:sldId id="267" r:id="rId13"/>
    <p:sldId id="288" r:id="rId14"/>
    <p:sldId id="287" r:id="rId15"/>
    <p:sldId id="268" r:id="rId16"/>
    <p:sldId id="290" r:id="rId17"/>
    <p:sldId id="269" r:id="rId18"/>
    <p:sldId id="271" r:id="rId19"/>
    <p:sldId id="272" r:id="rId20"/>
    <p:sldId id="281" r:id="rId21"/>
    <p:sldId id="273" r:id="rId22"/>
    <p:sldId id="275" r:id="rId23"/>
    <p:sldId id="274" r:id="rId24"/>
    <p:sldId id="276" r:id="rId25"/>
    <p:sldId id="289" r:id="rId26"/>
    <p:sldId id="278" r:id="rId27"/>
    <p:sldId id="277" r:id="rId28"/>
    <p:sldId id="284" r:id="rId29"/>
    <p:sldId id="283" r:id="rId30"/>
    <p:sldId id="280" r:id="rId31"/>
  </p:sldIdLst>
  <p:sldSz cx="10058400" cy="7772400"/>
  <p:notesSz cx="9236075" cy="6950075"/>
  <p:embeddedFontLst>
    <p:embeddedFont>
      <p:font typeface="Garamond" panose="02020404030301010803" pitchFamily="18" charset="0"/>
      <p:regular r:id="rId33"/>
      <p:bold r:id="rId34"/>
      <p:italic r:id="rId35"/>
    </p:embeddedFont>
    <p:embeddedFont>
      <p:font typeface="Baskerville Old Face" panose="02020602080505020303" pitchFamily="18" charset="0"/>
      <p:regular r:id="rId36"/>
    </p:embeddedFont>
    <p:embeddedFont>
      <p:font typeface="Arial Black" panose="020B0A04020102020204" pitchFamily="34" charset="0"/>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9" autoAdjust="0"/>
    <p:restoredTop sz="94660" autoAdjust="0"/>
  </p:normalViewPr>
  <p:slideViewPr>
    <p:cSldViewPr>
      <p:cViewPr varScale="1">
        <p:scale>
          <a:sx n="101" d="100"/>
          <a:sy n="101" d="100"/>
        </p:scale>
        <p:origin x="-1602" y="-102"/>
      </p:cViewPr>
      <p:guideLst>
        <p:guide orient="horz" pos="2448"/>
        <p:guide pos="3168"/>
      </p:guideLst>
    </p:cSldViewPr>
  </p:slideViewPr>
  <p:outlineViewPr>
    <p:cViewPr>
      <p:scale>
        <a:sx n="33" d="100"/>
        <a:sy n="33" d="100"/>
      </p:scale>
      <p:origin x="48" y="11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2932113" y="522288"/>
            <a:ext cx="3371850" cy="26050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923582" y="3301272"/>
            <a:ext cx="7388847" cy="3127523"/>
          </a:xfrm>
          <a:prstGeom prst="rect">
            <a:avLst/>
          </a:prstGeom>
          <a:noFill/>
          <a:ln>
            <a:noFill/>
          </a:ln>
        </p:spPr>
        <p:txBody>
          <a:bodyPr lIns="87475" tIns="87475" rIns="87475" bIns="8747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20497513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923582" y="3301272"/>
            <a:ext cx="7388847" cy="3127523"/>
          </a:xfrm>
          <a:prstGeom prst="rect">
            <a:avLst/>
          </a:prstGeom>
          <a:noFill/>
          <a:ln>
            <a:noFill/>
          </a:ln>
        </p:spPr>
        <p:txBody>
          <a:bodyPr lIns="87475" tIns="87475" rIns="87475" bIns="87475" anchor="ctr" anchorCtr="0">
            <a:noAutofit/>
          </a:bodyPr>
          <a:lstStyle/>
          <a:p>
            <a:endParaRPr dirty="0"/>
          </a:p>
        </p:txBody>
      </p:sp>
      <p:sp>
        <p:nvSpPr>
          <p:cNvPr id="78" name="Shape 78"/>
          <p:cNvSpPr>
            <a:spLocks noGrp="1" noRot="1" noChangeAspect="1"/>
          </p:cNvSpPr>
          <p:nvPr>
            <p:ph type="sldImg" idx="2"/>
          </p:nvPr>
        </p:nvSpPr>
        <p:spPr>
          <a:xfrm>
            <a:off x="2932113" y="522288"/>
            <a:ext cx="3371850" cy="26050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8776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923583" y="3301272"/>
            <a:ext cx="7388784" cy="3127577"/>
          </a:xfrm>
          <a:prstGeom prst="rect">
            <a:avLst/>
          </a:prstGeom>
          <a:noFill/>
          <a:ln>
            <a:noFill/>
          </a:ln>
        </p:spPr>
        <p:txBody>
          <a:bodyPr lIns="87475" tIns="87475" rIns="87475" bIns="87475" anchor="ctr" anchorCtr="0">
            <a:noAutofit/>
          </a:bodyPr>
          <a:lstStyle/>
          <a:p>
            <a:endParaRPr dirty="0"/>
          </a:p>
        </p:txBody>
      </p:sp>
      <p:sp>
        <p:nvSpPr>
          <p:cNvPr id="138" name="Shape 138"/>
          <p:cNvSpPr>
            <a:spLocks noGrp="1" noRot="1" noChangeAspect="1"/>
          </p:cNvSpPr>
          <p:nvPr>
            <p:ph type="sldImg" idx="2"/>
          </p:nvPr>
        </p:nvSpPr>
        <p:spPr>
          <a:xfrm>
            <a:off x="2932113" y="522288"/>
            <a:ext cx="3371850" cy="26050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2625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923583" y="3301272"/>
            <a:ext cx="7388784" cy="3127577"/>
          </a:xfrm>
          <a:prstGeom prst="rect">
            <a:avLst/>
          </a:prstGeom>
          <a:noFill/>
          <a:ln>
            <a:noFill/>
          </a:ln>
        </p:spPr>
        <p:txBody>
          <a:bodyPr lIns="87475" tIns="87475" rIns="87475" bIns="87475" anchor="ctr" anchorCtr="0">
            <a:noAutofit/>
          </a:bodyPr>
          <a:lstStyle/>
          <a:p>
            <a:endParaRPr dirty="0"/>
          </a:p>
        </p:txBody>
      </p:sp>
      <p:sp>
        <p:nvSpPr>
          <p:cNvPr id="138" name="Shape 138"/>
          <p:cNvSpPr>
            <a:spLocks noGrp="1" noRot="1" noChangeAspect="1"/>
          </p:cNvSpPr>
          <p:nvPr>
            <p:ph type="sldImg" idx="2"/>
          </p:nvPr>
        </p:nvSpPr>
        <p:spPr>
          <a:xfrm>
            <a:off x="2932113" y="522288"/>
            <a:ext cx="3371850" cy="26050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2625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923582" y="3301272"/>
            <a:ext cx="7388847" cy="3127523"/>
          </a:xfrm>
          <a:prstGeom prst="rect">
            <a:avLst/>
          </a:prstGeom>
          <a:noFill/>
          <a:ln>
            <a:noFill/>
          </a:ln>
        </p:spPr>
        <p:txBody>
          <a:bodyPr lIns="87475" tIns="87475" rIns="87475" bIns="87475" anchor="ctr" anchorCtr="0">
            <a:noAutofit/>
          </a:bodyPr>
          <a:lstStyle/>
          <a:p>
            <a:endParaRPr dirty="0"/>
          </a:p>
        </p:txBody>
      </p:sp>
      <p:sp>
        <p:nvSpPr>
          <p:cNvPr id="144" name="Shape 144"/>
          <p:cNvSpPr>
            <a:spLocks noGrp="1" noRot="1" noChangeAspect="1"/>
          </p:cNvSpPr>
          <p:nvPr>
            <p:ph type="sldImg" idx="2"/>
          </p:nvPr>
        </p:nvSpPr>
        <p:spPr>
          <a:xfrm>
            <a:off x="2932113" y="522288"/>
            <a:ext cx="3371850" cy="26050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1250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923582" y="3301272"/>
            <a:ext cx="7388847" cy="3127523"/>
          </a:xfrm>
          <a:prstGeom prst="rect">
            <a:avLst/>
          </a:prstGeom>
          <a:noFill/>
          <a:ln>
            <a:noFill/>
          </a:ln>
        </p:spPr>
        <p:txBody>
          <a:bodyPr lIns="87475" tIns="87475" rIns="87475" bIns="87475" anchor="ctr" anchorCtr="0">
            <a:noAutofit/>
          </a:bodyPr>
          <a:lstStyle/>
          <a:p>
            <a:endParaRPr dirty="0"/>
          </a:p>
        </p:txBody>
      </p:sp>
      <p:sp>
        <p:nvSpPr>
          <p:cNvPr id="144" name="Shape 144"/>
          <p:cNvSpPr>
            <a:spLocks noGrp="1" noRot="1" noChangeAspect="1"/>
          </p:cNvSpPr>
          <p:nvPr>
            <p:ph type="sldImg" idx="2"/>
          </p:nvPr>
        </p:nvSpPr>
        <p:spPr>
          <a:xfrm>
            <a:off x="2932113" y="522288"/>
            <a:ext cx="3371850" cy="26050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1250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923582" y="3301272"/>
            <a:ext cx="7388847" cy="3127523"/>
          </a:xfrm>
          <a:prstGeom prst="rect">
            <a:avLst/>
          </a:prstGeom>
          <a:noFill/>
          <a:ln>
            <a:noFill/>
          </a:ln>
        </p:spPr>
        <p:txBody>
          <a:bodyPr lIns="87475" tIns="87475" rIns="87475" bIns="87475" anchor="ctr" anchorCtr="0">
            <a:noAutofit/>
          </a:bodyPr>
          <a:lstStyle/>
          <a:p>
            <a:endParaRPr dirty="0"/>
          </a:p>
        </p:txBody>
      </p:sp>
      <p:sp>
        <p:nvSpPr>
          <p:cNvPr id="144" name="Shape 144"/>
          <p:cNvSpPr>
            <a:spLocks noGrp="1" noRot="1" noChangeAspect="1"/>
          </p:cNvSpPr>
          <p:nvPr>
            <p:ph type="sldImg" idx="2"/>
          </p:nvPr>
        </p:nvSpPr>
        <p:spPr>
          <a:xfrm>
            <a:off x="2932113" y="522288"/>
            <a:ext cx="3371850" cy="26050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1250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923582" y="3301272"/>
            <a:ext cx="7388847" cy="3127523"/>
          </a:xfrm>
          <a:prstGeom prst="rect">
            <a:avLst/>
          </a:prstGeom>
          <a:noFill/>
          <a:ln>
            <a:noFill/>
          </a:ln>
        </p:spPr>
        <p:txBody>
          <a:bodyPr lIns="87475" tIns="87475" rIns="87475" bIns="87475" anchor="ctr" anchorCtr="0">
            <a:noAutofit/>
          </a:bodyPr>
          <a:lstStyle/>
          <a:p>
            <a:endParaRPr dirty="0"/>
          </a:p>
        </p:txBody>
      </p:sp>
      <p:sp>
        <p:nvSpPr>
          <p:cNvPr id="150" name="Shape 150"/>
          <p:cNvSpPr>
            <a:spLocks noGrp="1" noRot="1" noChangeAspect="1"/>
          </p:cNvSpPr>
          <p:nvPr>
            <p:ph type="sldImg" idx="2"/>
          </p:nvPr>
        </p:nvSpPr>
        <p:spPr>
          <a:xfrm>
            <a:off x="2932113" y="522288"/>
            <a:ext cx="3371850" cy="26050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08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923582" y="3301272"/>
            <a:ext cx="7388847" cy="3127523"/>
          </a:xfrm>
          <a:prstGeom prst="rect">
            <a:avLst/>
          </a:prstGeom>
          <a:noFill/>
          <a:ln>
            <a:noFill/>
          </a:ln>
        </p:spPr>
        <p:txBody>
          <a:bodyPr lIns="87475" tIns="87475" rIns="87475" bIns="87475" anchor="ctr" anchorCtr="0">
            <a:noAutofit/>
          </a:bodyPr>
          <a:lstStyle/>
          <a:p>
            <a:endParaRPr dirty="0"/>
          </a:p>
        </p:txBody>
      </p:sp>
      <p:sp>
        <p:nvSpPr>
          <p:cNvPr id="150" name="Shape 150"/>
          <p:cNvSpPr>
            <a:spLocks noGrp="1" noRot="1" noChangeAspect="1"/>
          </p:cNvSpPr>
          <p:nvPr>
            <p:ph type="sldImg" idx="2"/>
          </p:nvPr>
        </p:nvSpPr>
        <p:spPr>
          <a:xfrm>
            <a:off x="2932113" y="522288"/>
            <a:ext cx="3371850" cy="26050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08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923582" y="3301272"/>
            <a:ext cx="7388847" cy="3127523"/>
          </a:xfrm>
          <a:prstGeom prst="rect">
            <a:avLst/>
          </a:prstGeom>
          <a:noFill/>
          <a:ln>
            <a:noFill/>
          </a:ln>
        </p:spPr>
        <p:txBody>
          <a:bodyPr lIns="87475" tIns="87475" rIns="87475" bIns="87475" anchor="ctr" anchorCtr="0">
            <a:noAutofit/>
          </a:bodyPr>
          <a:lstStyle/>
          <a:p>
            <a:endParaRPr dirty="0"/>
          </a:p>
        </p:txBody>
      </p:sp>
      <p:sp>
        <p:nvSpPr>
          <p:cNvPr id="156" name="Shape 156"/>
          <p:cNvSpPr>
            <a:spLocks noGrp="1" noRot="1" noChangeAspect="1"/>
          </p:cNvSpPr>
          <p:nvPr>
            <p:ph type="sldImg" idx="2"/>
          </p:nvPr>
        </p:nvSpPr>
        <p:spPr>
          <a:xfrm>
            <a:off x="2932113" y="522288"/>
            <a:ext cx="3371850" cy="26050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3433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923583" y="3301272"/>
            <a:ext cx="7388784" cy="3127577"/>
          </a:xfrm>
          <a:prstGeom prst="rect">
            <a:avLst/>
          </a:prstGeom>
          <a:noFill/>
          <a:ln>
            <a:noFill/>
          </a:ln>
        </p:spPr>
        <p:txBody>
          <a:bodyPr lIns="87475" tIns="87475" rIns="87475" bIns="87475" anchor="ctr" anchorCtr="0">
            <a:noAutofit/>
          </a:bodyPr>
          <a:lstStyle/>
          <a:p>
            <a:endParaRPr dirty="0"/>
          </a:p>
        </p:txBody>
      </p:sp>
      <p:sp>
        <p:nvSpPr>
          <p:cNvPr id="168" name="Shape 168"/>
          <p:cNvSpPr>
            <a:spLocks noGrp="1" noRot="1" noChangeAspect="1"/>
          </p:cNvSpPr>
          <p:nvPr>
            <p:ph type="sldImg" idx="2"/>
          </p:nvPr>
        </p:nvSpPr>
        <p:spPr>
          <a:xfrm>
            <a:off x="2932113" y="522288"/>
            <a:ext cx="3371850" cy="26050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0202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923582" y="3301272"/>
            <a:ext cx="7388847" cy="3127523"/>
          </a:xfrm>
          <a:prstGeom prst="rect">
            <a:avLst/>
          </a:prstGeom>
          <a:noFill/>
          <a:ln>
            <a:noFill/>
          </a:ln>
        </p:spPr>
        <p:txBody>
          <a:bodyPr lIns="87475" tIns="87475" rIns="87475" bIns="87475" anchor="ctr" anchorCtr="0">
            <a:noAutofit/>
          </a:bodyPr>
          <a:lstStyle/>
          <a:p>
            <a:endParaRPr/>
          </a:p>
        </p:txBody>
      </p:sp>
      <p:sp>
        <p:nvSpPr>
          <p:cNvPr id="174" name="Shape 174"/>
          <p:cNvSpPr>
            <a:spLocks noGrp="1" noRot="1" noChangeAspect="1"/>
          </p:cNvSpPr>
          <p:nvPr>
            <p:ph type="sldImg" idx="2"/>
          </p:nvPr>
        </p:nvSpPr>
        <p:spPr>
          <a:xfrm>
            <a:off x="2932113" y="522288"/>
            <a:ext cx="3371850" cy="26050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7138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923582" y="3301272"/>
            <a:ext cx="7388847" cy="3127523"/>
          </a:xfrm>
          <a:prstGeom prst="rect">
            <a:avLst/>
          </a:prstGeom>
          <a:noFill/>
          <a:ln>
            <a:noFill/>
          </a:ln>
        </p:spPr>
        <p:txBody>
          <a:bodyPr lIns="87475" tIns="87475" rIns="87475" bIns="87475" anchor="ctr" anchorCtr="0">
            <a:noAutofit/>
          </a:bodyPr>
          <a:lstStyle/>
          <a:p>
            <a:endParaRPr dirty="0"/>
          </a:p>
        </p:txBody>
      </p:sp>
      <p:sp>
        <p:nvSpPr>
          <p:cNvPr id="84" name="Shape 84"/>
          <p:cNvSpPr>
            <a:spLocks noGrp="1" noRot="1" noChangeAspect="1"/>
          </p:cNvSpPr>
          <p:nvPr>
            <p:ph type="sldImg" idx="2"/>
          </p:nvPr>
        </p:nvSpPr>
        <p:spPr>
          <a:xfrm>
            <a:off x="2932113" y="522288"/>
            <a:ext cx="3371850" cy="26050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6780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31088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923583" y="3301272"/>
            <a:ext cx="7388784" cy="3127577"/>
          </a:xfrm>
          <a:prstGeom prst="rect">
            <a:avLst/>
          </a:prstGeom>
          <a:noFill/>
          <a:ln>
            <a:noFill/>
          </a:ln>
        </p:spPr>
        <p:txBody>
          <a:bodyPr lIns="87475" tIns="87475" rIns="87475" bIns="87475" anchor="ctr" anchorCtr="0">
            <a:noAutofit/>
          </a:bodyPr>
          <a:lstStyle/>
          <a:p>
            <a:endParaRPr/>
          </a:p>
        </p:txBody>
      </p:sp>
      <p:sp>
        <p:nvSpPr>
          <p:cNvPr id="180" name="Shape 180"/>
          <p:cNvSpPr>
            <a:spLocks noGrp="1" noRot="1" noChangeAspect="1"/>
          </p:cNvSpPr>
          <p:nvPr>
            <p:ph type="sldImg" idx="2"/>
          </p:nvPr>
        </p:nvSpPr>
        <p:spPr>
          <a:xfrm>
            <a:off x="2932113" y="522288"/>
            <a:ext cx="3371850" cy="26050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1624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923583" y="3301272"/>
            <a:ext cx="7388784" cy="3127577"/>
          </a:xfrm>
          <a:prstGeom prst="rect">
            <a:avLst/>
          </a:prstGeom>
          <a:noFill/>
          <a:ln>
            <a:noFill/>
          </a:ln>
        </p:spPr>
        <p:txBody>
          <a:bodyPr lIns="87475" tIns="87475" rIns="87475" bIns="87475" anchor="ctr" anchorCtr="0">
            <a:noAutofit/>
          </a:bodyPr>
          <a:lstStyle/>
          <a:p>
            <a:endParaRPr/>
          </a:p>
        </p:txBody>
      </p:sp>
      <p:sp>
        <p:nvSpPr>
          <p:cNvPr id="192" name="Shape 192"/>
          <p:cNvSpPr>
            <a:spLocks noGrp="1" noRot="1" noChangeAspect="1"/>
          </p:cNvSpPr>
          <p:nvPr>
            <p:ph type="sldImg" idx="2"/>
          </p:nvPr>
        </p:nvSpPr>
        <p:spPr>
          <a:xfrm>
            <a:off x="2932113" y="522288"/>
            <a:ext cx="3371850" cy="26050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3350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923583" y="3301272"/>
            <a:ext cx="7388784" cy="3127577"/>
          </a:xfrm>
          <a:prstGeom prst="rect">
            <a:avLst/>
          </a:prstGeom>
          <a:noFill/>
          <a:ln>
            <a:noFill/>
          </a:ln>
        </p:spPr>
        <p:txBody>
          <a:bodyPr lIns="87475" tIns="87475" rIns="87475" bIns="87475" anchor="ctr" anchorCtr="0">
            <a:noAutofit/>
          </a:bodyPr>
          <a:lstStyle/>
          <a:p>
            <a:endParaRPr/>
          </a:p>
        </p:txBody>
      </p:sp>
      <p:sp>
        <p:nvSpPr>
          <p:cNvPr id="186" name="Shape 186"/>
          <p:cNvSpPr>
            <a:spLocks noGrp="1" noRot="1" noChangeAspect="1"/>
          </p:cNvSpPr>
          <p:nvPr>
            <p:ph type="sldImg" idx="2"/>
          </p:nvPr>
        </p:nvSpPr>
        <p:spPr>
          <a:xfrm>
            <a:off x="2932113" y="522288"/>
            <a:ext cx="3371850" cy="26050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4101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923582" y="3301272"/>
            <a:ext cx="7388847" cy="3127523"/>
          </a:xfrm>
          <a:prstGeom prst="rect">
            <a:avLst/>
          </a:prstGeom>
          <a:noFill/>
          <a:ln>
            <a:noFill/>
          </a:ln>
        </p:spPr>
        <p:txBody>
          <a:bodyPr lIns="87475" tIns="87475" rIns="87475" bIns="87475" anchor="ctr" anchorCtr="0">
            <a:noAutofit/>
          </a:bodyPr>
          <a:lstStyle/>
          <a:p>
            <a:endParaRPr/>
          </a:p>
        </p:txBody>
      </p:sp>
      <p:sp>
        <p:nvSpPr>
          <p:cNvPr id="198" name="Shape 198"/>
          <p:cNvSpPr>
            <a:spLocks noGrp="1" noRot="1" noChangeAspect="1"/>
          </p:cNvSpPr>
          <p:nvPr>
            <p:ph type="sldImg" idx="2"/>
          </p:nvPr>
        </p:nvSpPr>
        <p:spPr>
          <a:xfrm>
            <a:off x="2932113" y="522288"/>
            <a:ext cx="3371850" cy="26050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49990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923582" y="3301272"/>
            <a:ext cx="7388847" cy="3127523"/>
          </a:xfrm>
          <a:prstGeom prst="rect">
            <a:avLst/>
          </a:prstGeom>
          <a:noFill/>
          <a:ln>
            <a:noFill/>
          </a:ln>
        </p:spPr>
        <p:txBody>
          <a:bodyPr lIns="87475" tIns="87475" rIns="87475" bIns="87475" anchor="ctr" anchorCtr="0">
            <a:noAutofit/>
          </a:bodyPr>
          <a:lstStyle/>
          <a:p>
            <a:endParaRPr/>
          </a:p>
        </p:txBody>
      </p:sp>
      <p:sp>
        <p:nvSpPr>
          <p:cNvPr id="198" name="Shape 198"/>
          <p:cNvSpPr>
            <a:spLocks noGrp="1" noRot="1" noChangeAspect="1"/>
          </p:cNvSpPr>
          <p:nvPr>
            <p:ph type="sldImg" idx="2"/>
          </p:nvPr>
        </p:nvSpPr>
        <p:spPr>
          <a:xfrm>
            <a:off x="2932113" y="522288"/>
            <a:ext cx="3371850" cy="26050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49990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923583" y="3301272"/>
            <a:ext cx="7388784" cy="3127577"/>
          </a:xfrm>
          <a:prstGeom prst="rect">
            <a:avLst/>
          </a:prstGeom>
          <a:noFill/>
          <a:ln>
            <a:noFill/>
          </a:ln>
        </p:spPr>
        <p:txBody>
          <a:bodyPr lIns="87475" tIns="87475" rIns="87475" bIns="87475" anchor="ctr" anchorCtr="0">
            <a:noAutofit/>
          </a:bodyPr>
          <a:lstStyle/>
          <a:p>
            <a:endParaRPr/>
          </a:p>
        </p:txBody>
      </p:sp>
      <p:sp>
        <p:nvSpPr>
          <p:cNvPr id="210" name="Shape 210"/>
          <p:cNvSpPr>
            <a:spLocks noGrp="1" noRot="1" noChangeAspect="1"/>
          </p:cNvSpPr>
          <p:nvPr>
            <p:ph type="sldImg" idx="2"/>
          </p:nvPr>
        </p:nvSpPr>
        <p:spPr>
          <a:xfrm>
            <a:off x="2932113" y="522288"/>
            <a:ext cx="3371850" cy="26050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28562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923583" y="3301272"/>
            <a:ext cx="7388784" cy="3127577"/>
          </a:xfrm>
          <a:prstGeom prst="rect">
            <a:avLst/>
          </a:prstGeom>
          <a:noFill/>
          <a:ln>
            <a:noFill/>
          </a:ln>
        </p:spPr>
        <p:txBody>
          <a:bodyPr lIns="87475" tIns="87475" rIns="87475" bIns="87475" anchor="ctr" anchorCtr="0">
            <a:noAutofit/>
          </a:bodyPr>
          <a:lstStyle/>
          <a:p>
            <a:endParaRPr/>
          </a:p>
        </p:txBody>
      </p:sp>
      <p:sp>
        <p:nvSpPr>
          <p:cNvPr id="204" name="Shape 204"/>
          <p:cNvSpPr>
            <a:spLocks noGrp="1" noRot="1" noChangeAspect="1"/>
          </p:cNvSpPr>
          <p:nvPr>
            <p:ph type="sldImg" idx="2"/>
          </p:nvPr>
        </p:nvSpPr>
        <p:spPr>
          <a:xfrm>
            <a:off x="2932113" y="522288"/>
            <a:ext cx="3371850" cy="26050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82136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923582" y="3301272"/>
            <a:ext cx="7388847" cy="3127523"/>
          </a:xfrm>
          <a:prstGeom prst="rect">
            <a:avLst/>
          </a:prstGeom>
          <a:noFill/>
          <a:ln>
            <a:noFill/>
          </a:ln>
        </p:spPr>
        <p:txBody>
          <a:bodyPr lIns="87475" tIns="87475" rIns="87475" bIns="87475" anchor="ctr" anchorCtr="0">
            <a:noAutofit/>
          </a:bodyPr>
          <a:lstStyle/>
          <a:p>
            <a:endParaRPr/>
          </a:p>
        </p:txBody>
      </p:sp>
      <p:sp>
        <p:nvSpPr>
          <p:cNvPr id="221" name="Shape 221"/>
          <p:cNvSpPr>
            <a:spLocks noGrp="1" noRot="1" noChangeAspect="1"/>
          </p:cNvSpPr>
          <p:nvPr>
            <p:ph type="sldImg" idx="2"/>
          </p:nvPr>
        </p:nvSpPr>
        <p:spPr>
          <a:xfrm>
            <a:off x="2932113" y="522288"/>
            <a:ext cx="3371850" cy="26050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7469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923582" y="3301272"/>
            <a:ext cx="7388847" cy="3127523"/>
          </a:xfrm>
          <a:prstGeom prst="rect">
            <a:avLst/>
          </a:prstGeom>
          <a:noFill/>
          <a:ln>
            <a:noFill/>
          </a:ln>
        </p:spPr>
        <p:txBody>
          <a:bodyPr lIns="87475" tIns="87475" rIns="87475" bIns="87475" anchor="ctr" anchorCtr="0">
            <a:noAutofit/>
          </a:bodyPr>
          <a:lstStyle/>
          <a:p>
            <a:endParaRPr dirty="0"/>
          </a:p>
        </p:txBody>
      </p:sp>
      <p:sp>
        <p:nvSpPr>
          <p:cNvPr id="90" name="Shape 90"/>
          <p:cNvSpPr>
            <a:spLocks noGrp="1" noRot="1" noChangeAspect="1"/>
          </p:cNvSpPr>
          <p:nvPr>
            <p:ph type="sldImg" idx="2"/>
          </p:nvPr>
        </p:nvSpPr>
        <p:spPr>
          <a:xfrm>
            <a:off x="2932113" y="522288"/>
            <a:ext cx="3371850" cy="26050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1223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923582" y="3301272"/>
            <a:ext cx="7388847" cy="3127523"/>
          </a:xfrm>
          <a:prstGeom prst="rect">
            <a:avLst/>
          </a:prstGeom>
          <a:noFill/>
          <a:ln>
            <a:noFill/>
          </a:ln>
        </p:spPr>
        <p:txBody>
          <a:bodyPr lIns="87475" tIns="87475" rIns="87475" bIns="87475" anchor="ctr" anchorCtr="0">
            <a:noAutofit/>
          </a:bodyPr>
          <a:lstStyle/>
          <a:p>
            <a:endParaRPr dirty="0"/>
          </a:p>
        </p:txBody>
      </p:sp>
      <p:sp>
        <p:nvSpPr>
          <p:cNvPr id="96" name="Shape 96"/>
          <p:cNvSpPr>
            <a:spLocks noGrp="1" noRot="1" noChangeAspect="1"/>
          </p:cNvSpPr>
          <p:nvPr>
            <p:ph type="sldImg" idx="2"/>
          </p:nvPr>
        </p:nvSpPr>
        <p:spPr>
          <a:xfrm>
            <a:off x="2932113" y="522288"/>
            <a:ext cx="3371850" cy="26050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310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923582" y="3301272"/>
            <a:ext cx="7388847" cy="3127523"/>
          </a:xfrm>
          <a:prstGeom prst="rect">
            <a:avLst/>
          </a:prstGeom>
          <a:noFill/>
          <a:ln>
            <a:noFill/>
          </a:ln>
        </p:spPr>
        <p:txBody>
          <a:bodyPr lIns="87475" tIns="87475" rIns="87475" bIns="87475" anchor="ctr" anchorCtr="0">
            <a:noAutofit/>
          </a:bodyPr>
          <a:lstStyle/>
          <a:p>
            <a:endParaRPr dirty="0"/>
          </a:p>
        </p:txBody>
      </p:sp>
      <p:sp>
        <p:nvSpPr>
          <p:cNvPr id="102" name="Shape 102"/>
          <p:cNvSpPr>
            <a:spLocks noGrp="1" noRot="1" noChangeAspect="1"/>
          </p:cNvSpPr>
          <p:nvPr>
            <p:ph type="sldImg" idx="2"/>
          </p:nvPr>
        </p:nvSpPr>
        <p:spPr>
          <a:xfrm>
            <a:off x="2932113" y="522288"/>
            <a:ext cx="3371850" cy="26050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6480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923582" y="3301272"/>
            <a:ext cx="7388847" cy="3127523"/>
          </a:xfrm>
          <a:prstGeom prst="rect">
            <a:avLst/>
          </a:prstGeom>
          <a:noFill/>
          <a:ln>
            <a:noFill/>
          </a:ln>
        </p:spPr>
        <p:txBody>
          <a:bodyPr lIns="87475" tIns="87475" rIns="87475" bIns="87475" anchor="ctr" anchorCtr="0">
            <a:noAutofit/>
          </a:bodyPr>
          <a:lstStyle/>
          <a:p>
            <a:endParaRPr dirty="0"/>
          </a:p>
        </p:txBody>
      </p:sp>
      <p:sp>
        <p:nvSpPr>
          <p:cNvPr id="108" name="Shape 108"/>
          <p:cNvSpPr>
            <a:spLocks noGrp="1" noRot="1" noChangeAspect="1"/>
          </p:cNvSpPr>
          <p:nvPr>
            <p:ph type="sldImg" idx="2"/>
          </p:nvPr>
        </p:nvSpPr>
        <p:spPr>
          <a:xfrm>
            <a:off x="2932113" y="522288"/>
            <a:ext cx="3371850" cy="26050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3159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923583" y="3301272"/>
            <a:ext cx="7388784" cy="3127577"/>
          </a:xfrm>
          <a:prstGeom prst="rect">
            <a:avLst/>
          </a:prstGeom>
          <a:noFill/>
          <a:ln>
            <a:noFill/>
          </a:ln>
        </p:spPr>
        <p:txBody>
          <a:bodyPr lIns="87475" tIns="87475" rIns="87475" bIns="87475" anchor="ctr" anchorCtr="0">
            <a:noAutofit/>
          </a:bodyPr>
          <a:lstStyle/>
          <a:p>
            <a:endParaRPr dirty="0"/>
          </a:p>
        </p:txBody>
      </p:sp>
      <p:sp>
        <p:nvSpPr>
          <p:cNvPr id="114" name="Shape 114"/>
          <p:cNvSpPr>
            <a:spLocks noGrp="1" noRot="1" noChangeAspect="1"/>
          </p:cNvSpPr>
          <p:nvPr>
            <p:ph type="sldImg" idx="2"/>
          </p:nvPr>
        </p:nvSpPr>
        <p:spPr>
          <a:xfrm>
            <a:off x="2932113" y="522288"/>
            <a:ext cx="3371850" cy="26050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4539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2932113" y="522288"/>
            <a:ext cx="3371850" cy="26050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923583" y="3301272"/>
            <a:ext cx="7388784" cy="3127577"/>
          </a:xfrm>
          <a:prstGeom prst="rect">
            <a:avLst/>
          </a:prstGeom>
        </p:spPr>
        <p:txBody>
          <a:bodyPr lIns="87475" tIns="87475" rIns="87475" bIns="87475" anchor="t" anchorCtr="0">
            <a:noAutofit/>
          </a:bodyPr>
          <a:lstStyle/>
          <a:p>
            <a:endParaRPr dirty="0"/>
          </a:p>
        </p:txBody>
      </p:sp>
    </p:spTree>
    <p:extLst>
      <p:ext uri="{BB962C8B-B14F-4D97-AF65-F5344CB8AC3E}">
        <p14:creationId xmlns:p14="http://schemas.microsoft.com/office/powerpoint/2010/main" val="4135141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923583" y="3301272"/>
            <a:ext cx="7388784" cy="3127577"/>
          </a:xfrm>
          <a:prstGeom prst="rect">
            <a:avLst/>
          </a:prstGeom>
          <a:noFill/>
          <a:ln>
            <a:noFill/>
          </a:ln>
        </p:spPr>
        <p:txBody>
          <a:bodyPr lIns="87475" tIns="87475" rIns="87475" bIns="87475" anchor="ctr" anchorCtr="0">
            <a:noAutofit/>
          </a:bodyPr>
          <a:lstStyle/>
          <a:p>
            <a:endParaRPr dirty="0"/>
          </a:p>
        </p:txBody>
      </p:sp>
      <p:sp>
        <p:nvSpPr>
          <p:cNvPr id="132" name="Shape 132"/>
          <p:cNvSpPr>
            <a:spLocks noGrp="1" noRot="1" noChangeAspect="1"/>
          </p:cNvSpPr>
          <p:nvPr>
            <p:ph type="sldImg" idx="2"/>
          </p:nvPr>
        </p:nvSpPr>
        <p:spPr>
          <a:xfrm>
            <a:off x="2932113" y="522288"/>
            <a:ext cx="3371850" cy="26050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3246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4"/>
        <p:cNvGrpSpPr/>
        <p:nvPr/>
      </p:nvGrpSpPr>
      <p:grpSpPr>
        <a:xfrm>
          <a:off x="0" y="0"/>
          <a:ext cx="0" cy="0"/>
          <a:chOff x="0" y="0"/>
          <a:chExt cx="0" cy="0"/>
        </a:xfrm>
      </p:grpSpPr>
      <p:sp>
        <p:nvSpPr>
          <p:cNvPr id="25" name="Shape 25"/>
          <p:cNvSpPr txBox="1">
            <a:spLocks noGrp="1"/>
          </p:cNvSpPr>
          <p:nvPr>
            <p:ph type="ctrTitle"/>
          </p:nvPr>
        </p:nvSpPr>
        <p:spPr>
          <a:xfrm>
            <a:off x="754062" y="2414588"/>
            <a:ext cx="8550275" cy="1665287"/>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1"/>
                </a:solidFill>
                <a:latin typeface="Arial"/>
                <a:ea typeface="Arial"/>
                <a:cs typeface="Arial"/>
                <a:sym typeface="Arial"/>
              </a:defRPr>
            </a:lvl1pPr>
            <a:lvl2pPr marL="0" marR="0" lvl="1" indent="0" algn="ctr" rtl="0">
              <a:spcBef>
                <a:spcPts val="0"/>
              </a:spcBef>
              <a:spcAft>
                <a:spcPts val="0"/>
              </a:spcAft>
              <a:buNone/>
              <a:defRPr sz="2800" b="1" i="0" u="none" strike="noStrike" cap="none">
                <a:solidFill>
                  <a:schemeClr val="dk1"/>
                </a:solidFill>
                <a:latin typeface="Arial"/>
                <a:ea typeface="Arial"/>
                <a:cs typeface="Arial"/>
                <a:sym typeface="Arial"/>
              </a:defRPr>
            </a:lvl2pPr>
            <a:lvl3pPr marL="0" marR="0" lvl="2" indent="0" algn="ctr" rtl="0">
              <a:spcBef>
                <a:spcPts val="0"/>
              </a:spcBef>
              <a:spcAft>
                <a:spcPts val="0"/>
              </a:spcAft>
              <a:buNone/>
              <a:defRPr sz="2800" b="1" i="0" u="none" strike="noStrike" cap="none">
                <a:solidFill>
                  <a:schemeClr val="dk1"/>
                </a:solidFill>
                <a:latin typeface="Arial"/>
                <a:ea typeface="Arial"/>
                <a:cs typeface="Arial"/>
                <a:sym typeface="Arial"/>
              </a:defRPr>
            </a:lvl3pPr>
            <a:lvl4pPr marL="0" marR="0" lvl="3" indent="0" algn="ctr" rtl="0">
              <a:spcBef>
                <a:spcPts val="0"/>
              </a:spcBef>
              <a:spcAft>
                <a:spcPts val="0"/>
              </a:spcAft>
              <a:buNone/>
              <a:defRPr sz="2800" b="1" i="0" u="none" strike="noStrike" cap="none">
                <a:solidFill>
                  <a:schemeClr val="dk1"/>
                </a:solidFill>
                <a:latin typeface="Arial"/>
                <a:ea typeface="Arial"/>
                <a:cs typeface="Arial"/>
                <a:sym typeface="Arial"/>
              </a:defRPr>
            </a:lvl4pPr>
            <a:lvl5pPr marL="0" marR="0" lvl="4" indent="0" algn="ctr" rtl="0">
              <a:spcBef>
                <a:spcPts val="0"/>
              </a:spcBef>
              <a:spcAft>
                <a:spcPts val="0"/>
              </a:spcAft>
              <a:buNone/>
              <a:defRPr sz="2800" b="1" i="0" u="none" strike="noStrike" cap="none">
                <a:solidFill>
                  <a:schemeClr val="dk1"/>
                </a:solidFill>
                <a:latin typeface="Arial"/>
                <a:ea typeface="Arial"/>
                <a:cs typeface="Arial"/>
                <a:sym typeface="Arial"/>
              </a:defRPr>
            </a:lvl5pPr>
            <a:lvl6pPr marL="457200" marR="0" lvl="5" indent="0" algn="ctr" rtl="0">
              <a:spcBef>
                <a:spcPts val="0"/>
              </a:spcBef>
              <a:spcAft>
                <a:spcPts val="0"/>
              </a:spcAft>
              <a:buNone/>
              <a:defRPr sz="2800" b="1" i="0" u="none" strike="noStrike" cap="none">
                <a:solidFill>
                  <a:schemeClr val="dk1"/>
                </a:solidFill>
                <a:latin typeface="Arial"/>
                <a:ea typeface="Arial"/>
                <a:cs typeface="Arial"/>
                <a:sym typeface="Arial"/>
              </a:defRPr>
            </a:lvl6pPr>
            <a:lvl7pPr marL="914400" marR="0" lvl="6" indent="0" algn="ctr" rtl="0">
              <a:spcBef>
                <a:spcPts val="0"/>
              </a:spcBef>
              <a:spcAft>
                <a:spcPts val="0"/>
              </a:spcAft>
              <a:buNone/>
              <a:defRPr sz="2800" b="1" i="0" u="none" strike="noStrike" cap="none">
                <a:solidFill>
                  <a:schemeClr val="dk1"/>
                </a:solidFill>
                <a:latin typeface="Arial"/>
                <a:ea typeface="Arial"/>
                <a:cs typeface="Arial"/>
                <a:sym typeface="Arial"/>
              </a:defRPr>
            </a:lvl7pPr>
            <a:lvl8pPr marL="1371600" marR="0" lvl="7" indent="0" algn="ctr" rtl="0">
              <a:spcBef>
                <a:spcPts val="0"/>
              </a:spcBef>
              <a:spcAft>
                <a:spcPts val="0"/>
              </a:spcAft>
              <a:buNone/>
              <a:defRPr sz="2800" b="1" i="0" u="none" strike="noStrike" cap="none">
                <a:solidFill>
                  <a:schemeClr val="dk1"/>
                </a:solidFill>
                <a:latin typeface="Arial"/>
                <a:ea typeface="Arial"/>
                <a:cs typeface="Arial"/>
                <a:sym typeface="Arial"/>
              </a:defRPr>
            </a:lvl8pPr>
            <a:lvl9pPr marL="1828800" marR="0" lvl="8" indent="0" algn="ctr" rtl="0">
              <a:spcBef>
                <a:spcPts val="0"/>
              </a:spcBef>
              <a:spcAft>
                <a:spcPts val="0"/>
              </a:spcAft>
              <a:buNone/>
              <a:defRPr sz="2800" b="1"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subTitle" idx="1"/>
          </p:nvPr>
        </p:nvSpPr>
        <p:spPr>
          <a:xfrm>
            <a:off x="1508125" y="4403725"/>
            <a:ext cx="7042149" cy="1987549"/>
          </a:xfrm>
          <a:prstGeom prst="rect">
            <a:avLst/>
          </a:prstGeom>
          <a:noFill/>
          <a:ln>
            <a:noFill/>
          </a:ln>
        </p:spPr>
        <p:txBody>
          <a:bodyPr lIns="91425" tIns="91425" rIns="91425" bIns="91425" anchor="t" anchorCtr="0"/>
          <a:lstStyle>
            <a:lvl1pPr marL="0" marR="0" lvl="0" indent="0" algn="ctr" rtl="0">
              <a:spcBef>
                <a:spcPts val="720"/>
              </a:spcBef>
              <a:spcAft>
                <a:spcPts val="0"/>
              </a:spcAft>
              <a:buClr>
                <a:schemeClr val="dk1"/>
              </a:buClr>
              <a:buFont typeface="Arial"/>
              <a:buNone/>
              <a:defRPr sz="3600" b="0" i="0" u="none" strike="noStrike" cap="none">
                <a:solidFill>
                  <a:schemeClr val="dk1"/>
                </a:solidFill>
                <a:latin typeface="Arial"/>
                <a:ea typeface="Arial"/>
                <a:cs typeface="Arial"/>
                <a:sym typeface="Arial"/>
              </a:defRPr>
            </a:lvl1pPr>
            <a:lvl2pPr marL="457200" marR="0" lvl="1" indent="0" algn="ctr"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2pPr>
            <a:lvl3pPr marL="914400" marR="0" lvl="2" indent="0" algn="ctr" rtl="0">
              <a:spcBef>
                <a:spcPts val="500"/>
              </a:spcBef>
              <a:spcAft>
                <a:spcPts val="0"/>
              </a:spcAft>
              <a:buClr>
                <a:schemeClr val="dk1"/>
              </a:buClr>
              <a:buFont typeface="Arial"/>
              <a:buNone/>
              <a:defRPr sz="25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sldNum" idx="12"/>
          </p:nvPr>
        </p:nvSpPr>
        <p:spPr>
          <a:xfrm>
            <a:off x="7200900" y="7315200"/>
            <a:ext cx="2614611" cy="311149"/>
          </a:xfrm>
          <a:prstGeom prst="rect">
            <a:avLst/>
          </a:prstGeom>
          <a:noFill/>
          <a:ln>
            <a:noFill/>
          </a:ln>
        </p:spPr>
        <p:txBody>
          <a:bodyPr lIns="101850" tIns="50925" rIns="101850" bIns="50925" anchor="t"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800" b="1" i="0" u="none">
                <a:solidFill>
                  <a:schemeClr val="lt1"/>
                </a:solidFill>
                <a:latin typeface="Arial"/>
                <a:ea typeface="Arial"/>
                <a:cs typeface="Arial"/>
                <a:sym typeface="Arial"/>
              </a:rPr>
              <a:t>‹#›</a:t>
            </a:fld>
            <a:endParaRPr lang="en-US" sz="1800" b="1" i="0" u="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503237" y="311150"/>
            <a:ext cx="9051924" cy="1295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1"/>
                </a:solidFill>
                <a:latin typeface="Arial"/>
                <a:ea typeface="Arial"/>
                <a:cs typeface="Arial"/>
                <a:sym typeface="Arial"/>
              </a:defRPr>
            </a:lvl1pPr>
            <a:lvl2pPr marL="0" marR="0" lvl="1" indent="0" algn="ctr" rtl="0">
              <a:spcBef>
                <a:spcPts val="0"/>
              </a:spcBef>
              <a:spcAft>
                <a:spcPts val="0"/>
              </a:spcAft>
              <a:buNone/>
              <a:defRPr sz="2800" b="1" i="0" u="none" strike="noStrike" cap="none">
                <a:solidFill>
                  <a:schemeClr val="dk1"/>
                </a:solidFill>
                <a:latin typeface="Arial"/>
                <a:ea typeface="Arial"/>
                <a:cs typeface="Arial"/>
                <a:sym typeface="Arial"/>
              </a:defRPr>
            </a:lvl2pPr>
            <a:lvl3pPr marL="0" marR="0" lvl="2" indent="0" algn="ctr" rtl="0">
              <a:spcBef>
                <a:spcPts val="0"/>
              </a:spcBef>
              <a:spcAft>
                <a:spcPts val="0"/>
              </a:spcAft>
              <a:buNone/>
              <a:defRPr sz="2800" b="1" i="0" u="none" strike="noStrike" cap="none">
                <a:solidFill>
                  <a:schemeClr val="dk1"/>
                </a:solidFill>
                <a:latin typeface="Arial"/>
                <a:ea typeface="Arial"/>
                <a:cs typeface="Arial"/>
                <a:sym typeface="Arial"/>
              </a:defRPr>
            </a:lvl3pPr>
            <a:lvl4pPr marL="0" marR="0" lvl="3" indent="0" algn="ctr" rtl="0">
              <a:spcBef>
                <a:spcPts val="0"/>
              </a:spcBef>
              <a:spcAft>
                <a:spcPts val="0"/>
              </a:spcAft>
              <a:buNone/>
              <a:defRPr sz="2800" b="1" i="0" u="none" strike="noStrike" cap="none">
                <a:solidFill>
                  <a:schemeClr val="dk1"/>
                </a:solidFill>
                <a:latin typeface="Arial"/>
                <a:ea typeface="Arial"/>
                <a:cs typeface="Arial"/>
                <a:sym typeface="Arial"/>
              </a:defRPr>
            </a:lvl4pPr>
            <a:lvl5pPr marL="0" marR="0" lvl="4" indent="0" algn="ctr" rtl="0">
              <a:spcBef>
                <a:spcPts val="0"/>
              </a:spcBef>
              <a:spcAft>
                <a:spcPts val="0"/>
              </a:spcAft>
              <a:buNone/>
              <a:defRPr sz="2800" b="1" i="0" u="none" strike="noStrike" cap="none">
                <a:solidFill>
                  <a:schemeClr val="dk1"/>
                </a:solidFill>
                <a:latin typeface="Arial"/>
                <a:ea typeface="Arial"/>
                <a:cs typeface="Arial"/>
                <a:sym typeface="Arial"/>
              </a:defRPr>
            </a:lvl5pPr>
            <a:lvl6pPr marL="457200" marR="0" lvl="5" indent="0" algn="ctr" rtl="0">
              <a:spcBef>
                <a:spcPts val="0"/>
              </a:spcBef>
              <a:spcAft>
                <a:spcPts val="0"/>
              </a:spcAft>
              <a:buNone/>
              <a:defRPr sz="2800" b="1" i="0" u="none" strike="noStrike" cap="none">
                <a:solidFill>
                  <a:schemeClr val="dk1"/>
                </a:solidFill>
                <a:latin typeface="Arial"/>
                <a:ea typeface="Arial"/>
                <a:cs typeface="Arial"/>
                <a:sym typeface="Arial"/>
              </a:defRPr>
            </a:lvl6pPr>
            <a:lvl7pPr marL="914400" marR="0" lvl="6" indent="0" algn="ctr" rtl="0">
              <a:spcBef>
                <a:spcPts val="0"/>
              </a:spcBef>
              <a:spcAft>
                <a:spcPts val="0"/>
              </a:spcAft>
              <a:buNone/>
              <a:defRPr sz="2800" b="1" i="0" u="none" strike="noStrike" cap="none">
                <a:solidFill>
                  <a:schemeClr val="dk1"/>
                </a:solidFill>
                <a:latin typeface="Arial"/>
                <a:ea typeface="Arial"/>
                <a:cs typeface="Arial"/>
                <a:sym typeface="Arial"/>
              </a:defRPr>
            </a:lvl7pPr>
            <a:lvl8pPr marL="1371600" marR="0" lvl="7" indent="0" algn="ctr" rtl="0">
              <a:spcBef>
                <a:spcPts val="0"/>
              </a:spcBef>
              <a:spcAft>
                <a:spcPts val="0"/>
              </a:spcAft>
              <a:buNone/>
              <a:defRPr sz="2800" b="1" i="0" u="none" strike="noStrike" cap="none">
                <a:solidFill>
                  <a:schemeClr val="dk1"/>
                </a:solidFill>
                <a:latin typeface="Arial"/>
                <a:ea typeface="Arial"/>
                <a:cs typeface="Arial"/>
                <a:sym typeface="Arial"/>
              </a:defRPr>
            </a:lvl8pPr>
            <a:lvl9pPr marL="1828800" marR="0" lvl="8" indent="0" algn="ctr" rtl="0">
              <a:spcBef>
                <a:spcPts val="0"/>
              </a:spcBef>
              <a:spcAft>
                <a:spcPts val="0"/>
              </a:spcAft>
              <a:buNone/>
              <a:defRPr sz="2800" b="1"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body" idx="1"/>
          </p:nvPr>
        </p:nvSpPr>
        <p:spPr>
          <a:xfrm>
            <a:off x="503237" y="1739900"/>
            <a:ext cx="4443411" cy="725488"/>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body" idx="2"/>
          </p:nvPr>
        </p:nvSpPr>
        <p:spPr>
          <a:xfrm>
            <a:off x="503237" y="2465388"/>
            <a:ext cx="4443411" cy="4478337"/>
          </a:xfrm>
          <a:prstGeom prst="rect">
            <a:avLst/>
          </a:prstGeom>
          <a:noFill/>
          <a:ln>
            <a:noFill/>
          </a:ln>
        </p:spPr>
        <p:txBody>
          <a:bodyPr lIns="91425" tIns="91425" rIns="91425" bIns="91425" anchor="t" anchorCtr="0"/>
          <a:lstStyle>
            <a:lvl1pPr marL="382588" marR="0" lvl="0" indent="-230188"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827088" marR="0" lvl="1" indent="-192087"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273175" marR="0" lvl="2" indent="-142875"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782763" marR="0" lvl="3" indent="-157163"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292350" marR="0" lvl="4" indent="-15875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749550" marR="0" lvl="5" indent="-15875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3206750" marR="0" lvl="6" indent="-15875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663950" marR="0" lvl="7" indent="-15875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4121150" marR="0" lvl="8" indent="-15875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body" idx="3"/>
          </p:nvPr>
        </p:nvSpPr>
        <p:spPr>
          <a:xfrm>
            <a:off x="5110162" y="1739900"/>
            <a:ext cx="4445000" cy="725488"/>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body" idx="4"/>
          </p:nvPr>
        </p:nvSpPr>
        <p:spPr>
          <a:xfrm>
            <a:off x="5110162" y="2465388"/>
            <a:ext cx="4445000" cy="4478337"/>
          </a:xfrm>
          <a:prstGeom prst="rect">
            <a:avLst/>
          </a:prstGeom>
          <a:noFill/>
          <a:ln>
            <a:noFill/>
          </a:ln>
        </p:spPr>
        <p:txBody>
          <a:bodyPr lIns="91425" tIns="91425" rIns="91425" bIns="91425" anchor="t" anchorCtr="0"/>
          <a:lstStyle>
            <a:lvl1pPr marL="382588" marR="0" lvl="0" indent="-230188"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827088" marR="0" lvl="1" indent="-192087"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273175" marR="0" lvl="2" indent="-142875"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782763" marR="0" lvl="3" indent="-157163"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292350" marR="0" lvl="4" indent="-15875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749550" marR="0" lvl="5" indent="-15875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3206750" marR="0" lvl="6" indent="-15875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663950" marR="0" lvl="7" indent="-15875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4121150" marR="0" lvl="8" indent="-15875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sldNum" idx="12"/>
          </p:nvPr>
        </p:nvSpPr>
        <p:spPr>
          <a:xfrm>
            <a:off x="7200900" y="7315200"/>
            <a:ext cx="2614611" cy="311149"/>
          </a:xfrm>
          <a:prstGeom prst="rect">
            <a:avLst/>
          </a:prstGeom>
          <a:noFill/>
          <a:ln>
            <a:noFill/>
          </a:ln>
        </p:spPr>
        <p:txBody>
          <a:bodyPr lIns="101850" tIns="50925" rIns="101850" bIns="50925" anchor="t"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800" b="1" i="0" u="none">
                <a:solidFill>
                  <a:schemeClr val="lt1"/>
                </a:solidFill>
                <a:latin typeface="Arial"/>
                <a:ea typeface="Arial"/>
                <a:cs typeface="Arial"/>
                <a:sym typeface="Arial"/>
              </a:rPr>
              <a:t>‹#›</a:t>
            </a:fld>
            <a:endParaRPr lang="en-US" sz="1800" b="1" i="0" u="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0" y="1162050"/>
            <a:ext cx="3200399" cy="1295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1"/>
                </a:solidFill>
                <a:latin typeface="Arial"/>
                <a:ea typeface="Arial"/>
                <a:cs typeface="Arial"/>
                <a:sym typeface="Arial"/>
              </a:defRPr>
            </a:lvl1pPr>
            <a:lvl2pPr marL="0" marR="0" lvl="1" indent="0" algn="ctr" rtl="0">
              <a:spcBef>
                <a:spcPts val="0"/>
              </a:spcBef>
              <a:spcAft>
                <a:spcPts val="0"/>
              </a:spcAft>
              <a:buNone/>
              <a:defRPr sz="2800" b="1" i="0" u="none" strike="noStrike" cap="none">
                <a:solidFill>
                  <a:schemeClr val="dk1"/>
                </a:solidFill>
                <a:latin typeface="Arial"/>
                <a:ea typeface="Arial"/>
                <a:cs typeface="Arial"/>
                <a:sym typeface="Arial"/>
              </a:defRPr>
            </a:lvl2pPr>
            <a:lvl3pPr marL="0" marR="0" lvl="2" indent="0" algn="ctr" rtl="0">
              <a:spcBef>
                <a:spcPts val="0"/>
              </a:spcBef>
              <a:spcAft>
                <a:spcPts val="0"/>
              </a:spcAft>
              <a:buNone/>
              <a:defRPr sz="2800" b="1" i="0" u="none" strike="noStrike" cap="none">
                <a:solidFill>
                  <a:schemeClr val="dk1"/>
                </a:solidFill>
                <a:latin typeface="Arial"/>
                <a:ea typeface="Arial"/>
                <a:cs typeface="Arial"/>
                <a:sym typeface="Arial"/>
              </a:defRPr>
            </a:lvl3pPr>
            <a:lvl4pPr marL="0" marR="0" lvl="3" indent="0" algn="ctr" rtl="0">
              <a:spcBef>
                <a:spcPts val="0"/>
              </a:spcBef>
              <a:spcAft>
                <a:spcPts val="0"/>
              </a:spcAft>
              <a:buNone/>
              <a:defRPr sz="2800" b="1" i="0" u="none" strike="noStrike" cap="none">
                <a:solidFill>
                  <a:schemeClr val="dk1"/>
                </a:solidFill>
                <a:latin typeface="Arial"/>
                <a:ea typeface="Arial"/>
                <a:cs typeface="Arial"/>
                <a:sym typeface="Arial"/>
              </a:defRPr>
            </a:lvl4pPr>
            <a:lvl5pPr marL="0" marR="0" lvl="4" indent="0" algn="ctr" rtl="0">
              <a:spcBef>
                <a:spcPts val="0"/>
              </a:spcBef>
              <a:spcAft>
                <a:spcPts val="0"/>
              </a:spcAft>
              <a:buNone/>
              <a:defRPr sz="2800" b="1" i="0" u="none" strike="noStrike" cap="none">
                <a:solidFill>
                  <a:schemeClr val="dk1"/>
                </a:solidFill>
                <a:latin typeface="Arial"/>
                <a:ea typeface="Arial"/>
                <a:cs typeface="Arial"/>
                <a:sym typeface="Arial"/>
              </a:defRPr>
            </a:lvl5pPr>
            <a:lvl6pPr marL="457200" marR="0" lvl="5" indent="0" algn="ctr" rtl="0">
              <a:spcBef>
                <a:spcPts val="0"/>
              </a:spcBef>
              <a:spcAft>
                <a:spcPts val="0"/>
              </a:spcAft>
              <a:buNone/>
              <a:defRPr sz="2800" b="1" i="0" u="none" strike="noStrike" cap="none">
                <a:solidFill>
                  <a:schemeClr val="dk1"/>
                </a:solidFill>
                <a:latin typeface="Arial"/>
                <a:ea typeface="Arial"/>
                <a:cs typeface="Arial"/>
                <a:sym typeface="Arial"/>
              </a:defRPr>
            </a:lvl6pPr>
            <a:lvl7pPr marL="914400" marR="0" lvl="6" indent="0" algn="ctr" rtl="0">
              <a:spcBef>
                <a:spcPts val="0"/>
              </a:spcBef>
              <a:spcAft>
                <a:spcPts val="0"/>
              </a:spcAft>
              <a:buNone/>
              <a:defRPr sz="2800" b="1" i="0" u="none" strike="noStrike" cap="none">
                <a:solidFill>
                  <a:schemeClr val="dk1"/>
                </a:solidFill>
                <a:latin typeface="Arial"/>
                <a:ea typeface="Arial"/>
                <a:cs typeface="Arial"/>
                <a:sym typeface="Arial"/>
              </a:defRPr>
            </a:lvl7pPr>
            <a:lvl8pPr marL="1371600" marR="0" lvl="7" indent="0" algn="ctr" rtl="0">
              <a:spcBef>
                <a:spcPts val="0"/>
              </a:spcBef>
              <a:spcAft>
                <a:spcPts val="0"/>
              </a:spcAft>
              <a:buNone/>
              <a:defRPr sz="2800" b="1" i="0" u="none" strike="noStrike" cap="none">
                <a:solidFill>
                  <a:schemeClr val="dk1"/>
                </a:solidFill>
                <a:latin typeface="Arial"/>
                <a:ea typeface="Arial"/>
                <a:cs typeface="Arial"/>
                <a:sym typeface="Arial"/>
              </a:defRPr>
            </a:lvl8pPr>
            <a:lvl9pPr marL="1828800" marR="0" lvl="8" indent="0" algn="ctr" rtl="0">
              <a:spcBef>
                <a:spcPts val="0"/>
              </a:spcBef>
              <a:spcAft>
                <a:spcPts val="0"/>
              </a:spcAft>
              <a:buNone/>
              <a:defRPr sz="2800" b="1"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body" idx="1"/>
          </p:nvPr>
        </p:nvSpPr>
        <p:spPr>
          <a:xfrm>
            <a:off x="3200400" y="1371600"/>
            <a:ext cx="3124199" cy="5581650"/>
          </a:xfrm>
          <a:prstGeom prst="rect">
            <a:avLst/>
          </a:prstGeom>
          <a:noFill/>
          <a:ln>
            <a:noFill/>
          </a:ln>
        </p:spPr>
        <p:txBody>
          <a:bodyPr lIns="91425" tIns="91425" rIns="91425" bIns="91425" anchor="t" anchorCtr="0"/>
          <a:lstStyle>
            <a:lvl1pPr marL="382588" marR="0" lvl="0" indent="-204788"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827088" marR="0" lvl="1" indent="-166687"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273175" marR="0" lvl="2" indent="-130175"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782763" marR="0" lvl="3" indent="-144463"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292350" marR="0" lvl="4" indent="-14605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749550" marR="0" lvl="5" indent="-14605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3206750" marR="0" lvl="6" indent="-14605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663950" marR="0" lvl="7" indent="-14605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4121150" marR="0" lvl="8" indent="-14605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body" idx="2"/>
          </p:nvPr>
        </p:nvSpPr>
        <p:spPr>
          <a:xfrm>
            <a:off x="6477000" y="1371600"/>
            <a:ext cx="3124199" cy="5581650"/>
          </a:xfrm>
          <a:prstGeom prst="rect">
            <a:avLst/>
          </a:prstGeom>
          <a:noFill/>
          <a:ln>
            <a:noFill/>
          </a:ln>
        </p:spPr>
        <p:txBody>
          <a:bodyPr lIns="91425" tIns="91425" rIns="91425" bIns="91425" anchor="t" anchorCtr="0"/>
          <a:lstStyle>
            <a:lvl1pPr marL="382588" marR="0" lvl="0" indent="-204788"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827088" marR="0" lvl="1" indent="-166687"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273175" marR="0" lvl="2" indent="-130175"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782763" marR="0" lvl="3" indent="-144463"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292350" marR="0" lvl="4" indent="-14605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749550" marR="0" lvl="5" indent="-14605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3206750" marR="0" lvl="6" indent="-14605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663950" marR="0" lvl="7" indent="-14605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4121150" marR="0" lvl="8" indent="-14605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7200900" y="7315200"/>
            <a:ext cx="2614611" cy="311149"/>
          </a:xfrm>
          <a:prstGeom prst="rect">
            <a:avLst/>
          </a:prstGeom>
          <a:noFill/>
          <a:ln>
            <a:noFill/>
          </a:ln>
        </p:spPr>
        <p:txBody>
          <a:bodyPr lIns="101850" tIns="50925" rIns="101850" bIns="50925" anchor="t"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800" b="1" i="0" u="none">
                <a:solidFill>
                  <a:schemeClr val="lt1"/>
                </a:solidFill>
                <a:latin typeface="Arial"/>
                <a:ea typeface="Arial"/>
                <a:cs typeface="Arial"/>
                <a:sym typeface="Arial"/>
              </a:rPr>
              <a:t>‹#›</a:t>
            </a:fld>
            <a:endParaRPr lang="en-US" sz="1800" b="1" i="0" u="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795337" y="4994275"/>
            <a:ext cx="8548687" cy="1544638"/>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1"/>
                </a:solidFill>
                <a:latin typeface="Arial"/>
                <a:ea typeface="Arial"/>
                <a:cs typeface="Arial"/>
                <a:sym typeface="Arial"/>
              </a:defRPr>
            </a:lvl1pPr>
            <a:lvl2pPr marL="0" marR="0" lvl="1" indent="0" algn="ctr" rtl="0">
              <a:spcBef>
                <a:spcPts val="0"/>
              </a:spcBef>
              <a:spcAft>
                <a:spcPts val="0"/>
              </a:spcAft>
              <a:buNone/>
              <a:defRPr sz="2800" b="1" i="0" u="none" strike="noStrike" cap="none">
                <a:solidFill>
                  <a:schemeClr val="dk1"/>
                </a:solidFill>
                <a:latin typeface="Arial"/>
                <a:ea typeface="Arial"/>
                <a:cs typeface="Arial"/>
                <a:sym typeface="Arial"/>
              </a:defRPr>
            </a:lvl2pPr>
            <a:lvl3pPr marL="0" marR="0" lvl="2" indent="0" algn="ctr" rtl="0">
              <a:spcBef>
                <a:spcPts val="0"/>
              </a:spcBef>
              <a:spcAft>
                <a:spcPts val="0"/>
              </a:spcAft>
              <a:buNone/>
              <a:defRPr sz="2800" b="1" i="0" u="none" strike="noStrike" cap="none">
                <a:solidFill>
                  <a:schemeClr val="dk1"/>
                </a:solidFill>
                <a:latin typeface="Arial"/>
                <a:ea typeface="Arial"/>
                <a:cs typeface="Arial"/>
                <a:sym typeface="Arial"/>
              </a:defRPr>
            </a:lvl3pPr>
            <a:lvl4pPr marL="0" marR="0" lvl="3" indent="0" algn="ctr" rtl="0">
              <a:spcBef>
                <a:spcPts val="0"/>
              </a:spcBef>
              <a:spcAft>
                <a:spcPts val="0"/>
              </a:spcAft>
              <a:buNone/>
              <a:defRPr sz="2800" b="1" i="0" u="none" strike="noStrike" cap="none">
                <a:solidFill>
                  <a:schemeClr val="dk1"/>
                </a:solidFill>
                <a:latin typeface="Arial"/>
                <a:ea typeface="Arial"/>
                <a:cs typeface="Arial"/>
                <a:sym typeface="Arial"/>
              </a:defRPr>
            </a:lvl4pPr>
            <a:lvl5pPr marL="0" marR="0" lvl="4" indent="0" algn="ctr" rtl="0">
              <a:spcBef>
                <a:spcPts val="0"/>
              </a:spcBef>
              <a:spcAft>
                <a:spcPts val="0"/>
              </a:spcAft>
              <a:buNone/>
              <a:defRPr sz="2800" b="1" i="0" u="none" strike="noStrike" cap="none">
                <a:solidFill>
                  <a:schemeClr val="dk1"/>
                </a:solidFill>
                <a:latin typeface="Arial"/>
                <a:ea typeface="Arial"/>
                <a:cs typeface="Arial"/>
                <a:sym typeface="Arial"/>
              </a:defRPr>
            </a:lvl5pPr>
            <a:lvl6pPr marL="457200" marR="0" lvl="5" indent="0" algn="ctr" rtl="0">
              <a:spcBef>
                <a:spcPts val="0"/>
              </a:spcBef>
              <a:spcAft>
                <a:spcPts val="0"/>
              </a:spcAft>
              <a:buNone/>
              <a:defRPr sz="2800" b="1" i="0" u="none" strike="noStrike" cap="none">
                <a:solidFill>
                  <a:schemeClr val="dk1"/>
                </a:solidFill>
                <a:latin typeface="Arial"/>
                <a:ea typeface="Arial"/>
                <a:cs typeface="Arial"/>
                <a:sym typeface="Arial"/>
              </a:defRPr>
            </a:lvl6pPr>
            <a:lvl7pPr marL="914400" marR="0" lvl="6" indent="0" algn="ctr" rtl="0">
              <a:spcBef>
                <a:spcPts val="0"/>
              </a:spcBef>
              <a:spcAft>
                <a:spcPts val="0"/>
              </a:spcAft>
              <a:buNone/>
              <a:defRPr sz="2800" b="1" i="0" u="none" strike="noStrike" cap="none">
                <a:solidFill>
                  <a:schemeClr val="dk1"/>
                </a:solidFill>
                <a:latin typeface="Arial"/>
                <a:ea typeface="Arial"/>
                <a:cs typeface="Arial"/>
                <a:sym typeface="Arial"/>
              </a:defRPr>
            </a:lvl7pPr>
            <a:lvl8pPr marL="1371600" marR="0" lvl="7" indent="0" algn="ctr" rtl="0">
              <a:spcBef>
                <a:spcPts val="0"/>
              </a:spcBef>
              <a:spcAft>
                <a:spcPts val="0"/>
              </a:spcAft>
              <a:buNone/>
              <a:defRPr sz="2800" b="1" i="0" u="none" strike="noStrike" cap="none">
                <a:solidFill>
                  <a:schemeClr val="dk1"/>
                </a:solidFill>
                <a:latin typeface="Arial"/>
                <a:ea typeface="Arial"/>
                <a:cs typeface="Arial"/>
                <a:sym typeface="Arial"/>
              </a:defRPr>
            </a:lvl8pPr>
            <a:lvl9pPr marL="1828800" marR="0" lvl="8" indent="0" algn="ctr" rtl="0">
              <a:spcBef>
                <a:spcPts val="0"/>
              </a:spcBef>
              <a:spcAft>
                <a:spcPts val="0"/>
              </a:spcAft>
              <a:buNone/>
              <a:defRPr sz="2800" b="1" i="0" u="none" strike="noStrike" cap="none">
                <a:solidFill>
                  <a:schemeClr val="dk1"/>
                </a:solidFill>
                <a:latin typeface="Arial"/>
                <a:ea typeface="Arial"/>
                <a:cs typeface="Arial"/>
                <a:sym typeface="Arial"/>
              </a:defRPr>
            </a:lvl9pPr>
          </a:lstStyle>
          <a:p>
            <a:endParaRPr/>
          </a:p>
        </p:txBody>
      </p:sp>
      <p:sp>
        <p:nvSpPr>
          <p:cNvPr id="74" name="Shape 74"/>
          <p:cNvSpPr txBox="1">
            <a:spLocks noGrp="1"/>
          </p:cNvSpPr>
          <p:nvPr>
            <p:ph type="body" idx="1"/>
          </p:nvPr>
        </p:nvSpPr>
        <p:spPr>
          <a:xfrm>
            <a:off x="795337" y="3294062"/>
            <a:ext cx="8548687" cy="1700212"/>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3pPr>
            <a:lvl4pPr marL="1371600" marR="0" lvl="3"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2286000" marR="0" lvl="5"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2743200" marR="0" lvl="6"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3200400" marR="0" lvl="7"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3657600" marR="0" lvl="8"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sldNum" idx="12"/>
          </p:nvPr>
        </p:nvSpPr>
        <p:spPr>
          <a:xfrm>
            <a:off x="7200900" y="7315200"/>
            <a:ext cx="2614611" cy="311149"/>
          </a:xfrm>
          <a:prstGeom prst="rect">
            <a:avLst/>
          </a:prstGeom>
          <a:noFill/>
          <a:ln>
            <a:noFill/>
          </a:ln>
        </p:spPr>
        <p:txBody>
          <a:bodyPr lIns="101850" tIns="50925" rIns="101850" bIns="50925" anchor="t"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800" b="1" i="0" u="none">
                <a:solidFill>
                  <a:schemeClr val="lt1"/>
                </a:solidFill>
                <a:latin typeface="Arial"/>
                <a:ea typeface="Arial"/>
                <a:cs typeface="Arial"/>
                <a:sym typeface="Arial"/>
              </a:rPr>
              <a:t>‹#›</a:t>
            </a:fld>
            <a:endParaRPr lang="en-US" sz="1800" b="1" i="0" u="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0" y="1162050"/>
            <a:ext cx="3200399" cy="1295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1"/>
                </a:solidFill>
                <a:latin typeface="Arial"/>
                <a:ea typeface="Arial"/>
                <a:cs typeface="Arial"/>
                <a:sym typeface="Arial"/>
              </a:defRPr>
            </a:lvl1pPr>
            <a:lvl2pPr marL="0" marR="0" lvl="1" indent="0" algn="ctr" rtl="0">
              <a:spcBef>
                <a:spcPts val="0"/>
              </a:spcBef>
              <a:spcAft>
                <a:spcPts val="0"/>
              </a:spcAft>
              <a:buNone/>
              <a:defRPr sz="2800" b="1" i="0" u="none" strike="noStrike" cap="none">
                <a:solidFill>
                  <a:schemeClr val="dk1"/>
                </a:solidFill>
                <a:latin typeface="Arial"/>
                <a:ea typeface="Arial"/>
                <a:cs typeface="Arial"/>
                <a:sym typeface="Arial"/>
              </a:defRPr>
            </a:lvl2pPr>
            <a:lvl3pPr marL="0" marR="0" lvl="2" indent="0" algn="ctr" rtl="0">
              <a:spcBef>
                <a:spcPts val="0"/>
              </a:spcBef>
              <a:spcAft>
                <a:spcPts val="0"/>
              </a:spcAft>
              <a:buNone/>
              <a:defRPr sz="2800" b="1" i="0" u="none" strike="noStrike" cap="none">
                <a:solidFill>
                  <a:schemeClr val="dk1"/>
                </a:solidFill>
                <a:latin typeface="Arial"/>
                <a:ea typeface="Arial"/>
                <a:cs typeface="Arial"/>
                <a:sym typeface="Arial"/>
              </a:defRPr>
            </a:lvl3pPr>
            <a:lvl4pPr marL="0" marR="0" lvl="3" indent="0" algn="ctr" rtl="0">
              <a:spcBef>
                <a:spcPts val="0"/>
              </a:spcBef>
              <a:spcAft>
                <a:spcPts val="0"/>
              </a:spcAft>
              <a:buNone/>
              <a:defRPr sz="2800" b="1" i="0" u="none" strike="noStrike" cap="none">
                <a:solidFill>
                  <a:schemeClr val="dk1"/>
                </a:solidFill>
                <a:latin typeface="Arial"/>
                <a:ea typeface="Arial"/>
                <a:cs typeface="Arial"/>
                <a:sym typeface="Arial"/>
              </a:defRPr>
            </a:lvl4pPr>
            <a:lvl5pPr marL="0" marR="0" lvl="4" indent="0" algn="ctr" rtl="0">
              <a:spcBef>
                <a:spcPts val="0"/>
              </a:spcBef>
              <a:spcAft>
                <a:spcPts val="0"/>
              </a:spcAft>
              <a:buNone/>
              <a:defRPr sz="2800" b="1" i="0" u="none" strike="noStrike" cap="none">
                <a:solidFill>
                  <a:schemeClr val="dk1"/>
                </a:solidFill>
                <a:latin typeface="Arial"/>
                <a:ea typeface="Arial"/>
                <a:cs typeface="Arial"/>
                <a:sym typeface="Arial"/>
              </a:defRPr>
            </a:lvl5pPr>
            <a:lvl6pPr marL="457200" marR="0" lvl="5" indent="0" algn="ctr" rtl="0">
              <a:spcBef>
                <a:spcPts val="0"/>
              </a:spcBef>
              <a:spcAft>
                <a:spcPts val="0"/>
              </a:spcAft>
              <a:buNone/>
              <a:defRPr sz="2800" b="1" i="0" u="none" strike="noStrike" cap="none">
                <a:solidFill>
                  <a:schemeClr val="dk1"/>
                </a:solidFill>
                <a:latin typeface="Arial"/>
                <a:ea typeface="Arial"/>
                <a:cs typeface="Arial"/>
                <a:sym typeface="Arial"/>
              </a:defRPr>
            </a:lvl6pPr>
            <a:lvl7pPr marL="914400" marR="0" lvl="6" indent="0" algn="ctr" rtl="0">
              <a:spcBef>
                <a:spcPts val="0"/>
              </a:spcBef>
              <a:spcAft>
                <a:spcPts val="0"/>
              </a:spcAft>
              <a:buNone/>
              <a:defRPr sz="2800" b="1" i="0" u="none" strike="noStrike" cap="none">
                <a:solidFill>
                  <a:schemeClr val="dk1"/>
                </a:solidFill>
                <a:latin typeface="Arial"/>
                <a:ea typeface="Arial"/>
                <a:cs typeface="Arial"/>
                <a:sym typeface="Arial"/>
              </a:defRPr>
            </a:lvl7pPr>
            <a:lvl8pPr marL="1371600" marR="0" lvl="7" indent="0" algn="ctr" rtl="0">
              <a:spcBef>
                <a:spcPts val="0"/>
              </a:spcBef>
              <a:spcAft>
                <a:spcPts val="0"/>
              </a:spcAft>
              <a:buNone/>
              <a:defRPr sz="2800" b="1" i="0" u="none" strike="noStrike" cap="none">
                <a:solidFill>
                  <a:schemeClr val="dk1"/>
                </a:solidFill>
                <a:latin typeface="Arial"/>
                <a:ea typeface="Arial"/>
                <a:cs typeface="Arial"/>
                <a:sym typeface="Arial"/>
              </a:defRPr>
            </a:lvl8pPr>
            <a:lvl9pPr marL="1828800" marR="0" lvl="8" indent="0" algn="ctr" rtl="0">
              <a:spcBef>
                <a:spcPts val="0"/>
              </a:spcBef>
              <a:spcAft>
                <a:spcPts val="0"/>
              </a:spcAft>
              <a:buNone/>
              <a:defRPr sz="2800" b="1"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body" idx="1"/>
          </p:nvPr>
        </p:nvSpPr>
        <p:spPr>
          <a:xfrm>
            <a:off x="3200400" y="1371600"/>
            <a:ext cx="6400799" cy="5581650"/>
          </a:xfrm>
          <a:prstGeom prst="rect">
            <a:avLst/>
          </a:prstGeom>
          <a:noFill/>
          <a:ln>
            <a:noFill/>
          </a:ln>
        </p:spPr>
        <p:txBody>
          <a:bodyPr lIns="91425" tIns="91425" rIns="91425" bIns="91425" anchor="t" anchorCtr="0"/>
          <a:lstStyle>
            <a:lvl1pPr marL="382588" marR="0" lvl="0" indent="-153988" algn="l" rtl="0">
              <a:spcBef>
                <a:spcPts val="720"/>
              </a:spcBef>
              <a:spcAft>
                <a:spcPts val="0"/>
              </a:spcAft>
              <a:buClr>
                <a:schemeClr val="dk1"/>
              </a:buClr>
              <a:buSzPct val="100000"/>
              <a:buFont typeface="Arial"/>
              <a:buChar char="•"/>
              <a:defRPr sz="3600" b="0" i="0" u="none" strike="noStrike" cap="none">
                <a:solidFill>
                  <a:schemeClr val="dk1"/>
                </a:solidFill>
                <a:latin typeface="Arial"/>
                <a:ea typeface="Arial"/>
                <a:cs typeface="Arial"/>
                <a:sym typeface="Arial"/>
              </a:defRPr>
            </a:lvl1pPr>
            <a:lvl2pPr marL="827088" marR="0" lvl="1" indent="-115887"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2pPr>
            <a:lvl3pPr marL="1273175" marR="0" lvl="2" indent="-98425" algn="l" rtl="0">
              <a:spcBef>
                <a:spcPts val="500"/>
              </a:spcBef>
              <a:spcAft>
                <a:spcPts val="0"/>
              </a:spcAft>
              <a:buClr>
                <a:schemeClr val="dk1"/>
              </a:buClr>
              <a:buSzPct val="100000"/>
              <a:buFont typeface="Arial"/>
              <a:buChar char="•"/>
              <a:defRPr sz="2500" b="0" i="0" u="none" strike="noStrike" cap="none">
                <a:solidFill>
                  <a:schemeClr val="dk1"/>
                </a:solidFill>
                <a:latin typeface="Arial"/>
                <a:ea typeface="Arial"/>
                <a:cs typeface="Arial"/>
                <a:sym typeface="Arial"/>
              </a:defRPr>
            </a:lvl3pPr>
            <a:lvl4pPr marL="1782763" marR="0" lvl="3" indent="-131763"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292350" marR="0" lvl="4" indent="-1333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749550" marR="0" lvl="5" indent="-1333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3206750" marR="0" lvl="6" indent="-1333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663950" marR="0" lvl="7" indent="-1333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4121150" marR="0" lvl="8" indent="-1333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sldNum" idx="12"/>
          </p:nvPr>
        </p:nvSpPr>
        <p:spPr>
          <a:xfrm>
            <a:off x="7200900" y="7315200"/>
            <a:ext cx="2614611" cy="311149"/>
          </a:xfrm>
          <a:prstGeom prst="rect">
            <a:avLst/>
          </a:prstGeom>
          <a:noFill/>
          <a:ln>
            <a:noFill/>
          </a:ln>
        </p:spPr>
        <p:txBody>
          <a:bodyPr lIns="101850" tIns="50925" rIns="101850" bIns="50925" anchor="t"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800" b="1" i="0" u="none">
                <a:solidFill>
                  <a:schemeClr val="lt1"/>
                </a:solidFill>
                <a:latin typeface="Arial"/>
                <a:ea typeface="Arial"/>
                <a:cs typeface="Arial"/>
                <a:sym typeface="Arial"/>
              </a:rPr>
              <a:t>‹#›</a:t>
            </a:fld>
            <a:endParaRPr lang="en-US" sz="1800" b="1" i="0" u="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1162050"/>
            <a:ext cx="3200399" cy="1295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1"/>
                </a:solidFill>
                <a:latin typeface="Arial"/>
                <a:ea typeface="Arial"/>
                <a:cs typeface="Arial"/>
                <a:sym typeface="Arial"/>
              </a:defRPr>
            </a:lvl1pPr>
            <a:lvl2pPr marL="0" marR="0" lvl="1" indent="0" algn="ctr" rtl="0">
              <a:spcBef>
                <a:spcPts val="0"/>
              </a:spcBef>
              <a:spcAft>
                <a:spcPts val="0"/>
              </a:spcAft>
              <a:buNone/>
              <a:defRPr sz="2800" b="1" i="0" u="none" strike="noStrike" cap="none">
                <a:solidFill>
                  <a:schemeClr val="dk1"/>
                </a:solidFill>
                <a:latin typeface="Arial"/>
                <a:ea typeface="Arial"/>
                <a:cs typeface="Arial"/>
                <a:sym typeface="Arial"/>
              </a:defRPr>
            </a:lvl2pPr>
            <a:lvl3pPr marL="0" marR="0" lvl="2" indent="0" algn="ctr" rtl="0">
              <a:spcBef>
                <a:spcPts val="0"/>
              </a:spcBef>
              <a:spcAft>
                <a:spcPts val="0"/>
              </a:spcAft>
              <a:buNone/>
              <a:defRPr sz="2800" b="1" i="0" u="none" strike="noStrike" cap="none">
                <a:solidFill>
                  <a:schemeClr val="dk1"/>
                </a:solidFill>
                <a:latin typeface="Arial"/>
                <a:ea typeface="Arial"/>
                <a:cs typeface="Arial"/>
                <a:sym typeface="Arial"/>
              </a:defRPr>
            </a:lvl3pPr>
            <a:lvl4pPr marL="0" marR="0" lvl="3" indent="0" algn="ctr" rtl="0">
              <a:spcBef>
                <a:spcPts val="0"/>
              </a:spcBef>
              <a:spcAft>
                <a:spcPts val="0"/>
              </a:spcAft>
              <a:buNone/>
              <a:defRPr sz="2800" b="1" i="0" u="none" strike="noStrike" cap="none">
                <a:solidFill>
                  <a:schemeClr val="dk1"/>
                </a:solidFill>
                <a:latin typeface="Arial"/>
                <a:ea typeface="Arial"/>
                <a:cs typeface="Arial"/>
                <a:sym typeface="Arial"/>
              </a:defRPr>
            </a:lvl4pPr>
            <a:lvl5pPr marL="0" marR="0" lvl="4" indent="0" algn="ctr" rtl="0">
              <a:spcBef>
                <a:spcPts val="0"/>
              </a:spcBef>
              <a:spcAft>
                <a:spcPts val="0"/>
              </a:spcAft>
              <a:buNone/>
              <a:defRPr sz="2800" b="1" i="0" u="none" strike="noStrike" cap="none">
                <a:solidFill>
                  <a:schemeClr val="dk1"/>
                </a:solidFill>
                <a:latin typeface="Arial"/>
                <a:ea typeface="Arial"/>
                <a:cs typeface="Arial"/>
                <a:sym typeface="Arial"/>
              </a:defRPr>
            </a:lvl5pPr>
            <a:lvl6pPr marL="457200" marR="0" lvl="5" indent="0" algn="ctr" rtl="0">
              <a:spcBef>
                <a:spcPts val="0"/>
              </a:spcBef>
              <a:spcAft>
                <a:spcPts val="0"/>
              </a:spcAft>
              <a:buNone/>
              <a:defRPr sz="2800" b="1" i="0" u="none" strike="noStrike" cap="none">
                <a:solidFill>
                  <a:schemeClr val="dk1"/>
                </a:solidFill>
                <a:latin typeface="Arial"/>
                <a:ea typeface="Arial"/>
                <a:cs typeface="Arial"/>
                <a:sym typeface="Arial"/>
              </a:defRPr>
            </a:lvl6pPr>
            <a:lvl7pPr marL="914400" marR="0" lvl="6" indent="0" algn="ctr" rtl="0">
              <a:spcBef>
                <a:spcPts val="0"/>
              </a:spcBef>
              <a:spcAft>
                <a:spcPts val="0"/>
              </a:spcAft>
              <a:buNone/>
              <a:defRPr sz="2800" b="1" i="0" u="none" strike="noStrike" cap="none">
                <a:solidFill>
                  <a:schemeClr val="dk1"/>
                </a:solidFill>
                <a:latin typeface="Arial"/>
                <a:ea typeface="Arial"/>
                <a:cs typeface="Arial"/>
                <a:sym typeface="Arial"/>
              </a:defRPr>
            </a:lvl7pPr>
            <a:lvl8pPr marL="1371600" marR="0" lvl="7" indent="0" algn="ctr" rtl="0">
              <a:spcBef>
                <a:spcPts val="0"/>
              </a:spcBef>
              <a:spcAft>
                <a:spcPts val="0"/>
              </a:spcAft>
              <a:buNone/>
              <a:defRPr sz="2800" b="1" i="0" u="none" strike="noStrike" cap="none">
                <a:solidFill>
                  <a:schemeClr val="dk1"/>
                </a:solidFill>
                <a:latin typeface="Arial"/>
                <a:ea typeface="Arial"/>
                <a:cs typeface="Arial"/>
                <a:sym typeface="Arial"/>
              </a:defRPr>
            </a:lvl8pPr>
            <a:lvl9pPr marL="1828800" marR="0" lvl="8" indent="0" algn="ctr" rtl="0">
              <a:spcBef>
                <a:spcPts val="0"/>
              </a:spcBef>
              <a:spcAft>
                <a:spcPts val="0"/>
              </a:spcAft>
              <a:buNone/>
              <a:defRPr sz="2800" b="1"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body" idx="1"/>
          </p:nvPr>
        </p:nvSpPr>
        <p:spPr>
          <a:xfrm>
            <a:off x="3200400" y="1371600"/>
            <a:ext cx="3124199" cy="5581650"/>
          </a:xfrm>
          <a:prstGeom prst="rect">
            <a:avLst/>
          </a:prstGeom>
          <a:noFill/>
          <a:ln>
            <a:noFill/>
          </a:ln>
        </p:spPr>
        <p:txBody>
          <a:bodyPr lIns="91425" tIns="91425" rIns="91425" bIns="91425" anchor="t" anchorCtr="0"/>
          <a:lstStyle>
            <a:lvl1pPr marL="382588" marR="0" lvl="0" indent="-153988" algn="l" rtl="0">
              <a:spcBef>
                <a:spcPts val="720"/>
              </a:spcBef>
              <a:spcAft>
                <a:spcPts val="0"/>
              </a:spcAft>
              <a:buClr>
                <a:schemeClr val="dk1"/>
              </a:buClr>
              <a:buSzPct val="100000"/>
              <a:buFont typeface="Arial"/>
              <a:buChar char="•"/>
              <a:defRPr sz="3600" b="0" i="0" u="none" strike="noStrike" cap="none">
                <a:solidFill>
                  <a:schemeClr val="dk1"/>
                </a:solidFill>
                <a:latin typeface="Arial"/>
                <a:ea typeface="Arial"/>
                <a:cs typeface="Arial"/>
                <a:sym typeface="Arial"/>
              </a:defRPr>
            </a:lvl1pPr>
            <a:lvl2pPr marL="827088" marR="0" lvl="1" indent="-115887"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2pPr>
            <a:lvl3pPr marL="1273175" marR="0" lvl="2" indent="-98425" algn="l" rtl="0">
              <a:spcBef>
                <a:spcPts val="500"/>
              </a:spcBef>
              <a:spcAft>
                <a:spcPts val="0"/>
              </a:spcAft>
              <a:buClr>
                <a:schemeClr val="dk1"/>
              </a:buClr>
              <a:buSzPct val="100000"/>
              <a:buFont typeface="Arial"/>
              <a:buChar char="•"/>
              <a:defRPr sz="2500" b="0" i="0" u="none" strike="noStrike" cap="none">
                <a:solidFill>
                  <a:schemeClr val="dk1"/>
                </a:solidFill>
                <a:latin typeface="Arial"/>
                <a:ea typeface="Arial"/>
                <a:cs typeface="Arial"/>
                <a:sym typeface="Arial"/>
              </a:defRPr>
            </a:lvl3pPr>
            <a:lvl4pPr marL="1782763" marR="0" lvl="3" indent="-131763"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292350" marR="0" lvl="4" indent="-1333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749550" marR="0" lvl="5" indent="-1333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3206750" marR="0" lvl="6" indent="-1333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663950" marR="0" lvl="7" indent="-1333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4121150" marR="0" lvl="8" indent="-1333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body" idx="2"/>
          </p:nvPr>
        </p:nvSpPr>
        <p:spPr>
          <a:xfrm>
            <a:off x="6477000" y="1371600"/>
            <a:ext cx="3124199" cy="5581650"/>
          </a:xfrm>
          <a:prstGeom prst="rect">
            <a:avLst/>
          </a:prstGeom>
          <a:noFill/>
          <a:ln>
            <a:noFill/>
          </a:ln>
        </p:spPr>
        <p:txBody>
          <a:bodyPr lIns="91425" tIns="91425" rIns="91425" bIns="91425" anchor="t" anchorCtr="0"/>
          <a:lstStyle>
            <a:lvl1pPr marL="382588" marR="0" lvl="0" indent="-153988" algn="l" rtl="0">
              <a:spcBef>
                <a:spcPts val="720"/>
              </a:spcBef>
              <a:spcAft>
                <a:spcPts val="0"/>
              </a:spcAft>
              <a:buClr>
                <a:schemeClr val="dk1"/>
              </a:buClr>
              <a:buSzPct val="100000"/>
              <a:buFont typeface="Arial"/>
              <a:buChar char="•"/>
              <a:defRPr sz="3600" b="0" i="0" u="none" strike="noStrike" cap="none">
                <a:solidFill>
                  <a:schemeClr val="dk1"/>
                </a:solidFill>
                <a:latin typeface="Arial"/>
                <a:ea typeface="Arial"/>
                <a:cs typeface="Arial"/>
                <a:sym typeface="Arial"/>
              </a:defRPr>
            </a:lvl1pPr>
            <a:lvl2pPr marL="827088" marR="0" lvl="1" indent="-115887"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2pPr>
            <a:lvl3pPr marL="1273175" marR="0" lvl="2" indent="-98425" algn="l" rtl="0">
              <a:spcBef>
                <a:spcPts val="500"/>
              </a:spcBef>
              <a:spcAft>
                <a:spcPts val="0"/>
              </a:spcAft>
              <a:buClr>
                <a:schemeClr val="dk1"/>
              </a:buClr>
              <a:buSzPct val="100000"/>
              <a:buFont typeface="Arial"/>
              <a:buChar char="•"/>
              <a:defRPr sz="2500" b="0" i="0" u="none" strike="noStrike" cap="none">
                <a:solidFill>
                  <a:schemeClr val="dk1"/>
                </a:solidFill>
                <a:latin typeface="Arial"/>
                <a:ea typeface="Arial"/>
                <a:cs typeface="Arial"/>
                <a:sym typeface="Arial"/>
              </a:defRPr>
            </a:lvl3pPr>
            <a:lvl4pPr marL="1782763" marR="0" lvl="3" indent="-131763"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292350" marR="0" lvl="4" indent="-1333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749550" marR="0" lvl="5" indent="-1333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3206750" marR="0" lvl="6" indent="-1333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663950" marR="0" lvl="7" indent="-1333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4121150" marR="0" lvl="8" indent="-1333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7200900" y="7315200"/>
            <a:ext cx="2614611" cy="311149"/>
          </a:xfrm>
          <a:prstGeom prst="rect">
            <a:avLst/>
          </a:prstGeom>
          <a:noFill/>
          <a:ln>
            <a:noFill/>
          </a:ln>
        </p:spPr>
        <p:txBody>
          <a:bodyPr lIns="101850" tIns="50925" rIns="101850" bIns="50925" anchor="t"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800" b="1" i="0" u="none">
                <a:solidFill>
                  <a:schemeClr val="lt1"/>
                </a:solidFill>
                <a:latin typeface="Arial"/>
                <a:ea typeface="Arial"/>
                <a:cs typeface="Arial"/>
                <a:sym typeface="Arial"/>
              </a:rPr>
              <a:t>‹#›</a:t>
            </a:fld>
            <a:endParaRPr lang="en-US" sz="1800" b="1" i="0" u="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rot="5400000">
            <a:off x="5505449" y="2857499"/>
            <a:ext cx="5791200" cy="24003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1"/>
                </a:solidFill>
                <a:latin typeface="Arial"/>
                <a:ea typeface="Arial"/>
                <a:cs typeface="Arial"/>
                <a:sym typeface="Arial"/>
              </a:defRPr>
            </a:lvl1pPr>
            <a:lvl2pPr marL="0" marR="0" lvl="1" indent="0" algn="ctr" rtl="0">
              <a:spcBef>
                <a:spcPts val="0"/>
              </a:spcBef>
              <a:spcAft>
                <a:spcPts val="0"/>
              </a:spcAft>
              <a:buNone/>
              <a:defRPr sz="2800" b="1" i="0" u="none" strike="noStrike" cap="none">
                <a:solidFill>
                  <a:schemeClr val="dk1"/>
                </a:solidFill>
                <a:latin typeface="Arial"/>
                <a:ea typeface="Arial"/>
                <a:cs typeface="Arial"/>
                <a:sym typeface="Arial"/>
              </a:defRPr>
            </a:lvl2pPr>
            <a:lvl3pPr marL="0" marR="0" lvl="2" indent="0" algn="ctr" rtl="0">
              <a:spcBef>
                <a:spcPts val="0"/>
              </a:spcBef>
              <a:spcAft>
                <a:spcPts val="0"/>
              </a:spcAft>
              <a:buNone/>
              <a:defRPr sz="2800" b="1" i="0" u="none" strike="noStrike" cap="none">
                <a:solidFill>
                  <a:schemeClr val="dk1"/>
                </a:solidFill>
                <a:latin typeface="Arial"/>
                <a:ea typeface="Arial"/>
                <a:cs typeface="Arial"/>
                <a:sym typeface="Arial"/>
              </a:defRPr>
            </a:lvl3pPr>
            <a:lvl4pPr marL="0" marR="0" lvl="3" indent="0" algn="ctr" rtl="0">
              <a:spcBef>
                <a:spcPts val="0"/>
              </a:spcBef>
              <a:spcAft>
                <a:spcPts val="0"/>
              </a:spcAft>
              <a:buNone/>
              <a:defRPr sz="2800" b="1" i="0" u="none" strike="noStrike" cap="none">
                <a:solidFill>
                  <a:schemeClr val="dk1"/>
                </a:solidFill>
                <a:latin typeface="Arial"/>
                <a:ea typeface="Arial"/>
                <a:cs typeface="Arial"/>
                <a:sym typeface="Arial"/>
              </a:defRPr>
            </a:lvl4pPr>
            <a:lvl5pPr marL="0" marR="0" lvl="4" indent="0" algn="ctr" rtl="0">
              <a:spcBef>
                <a:spcPts val="0"/>
              </a:spcBef>
              <a:spcAft>
                <a:spcPts val="0"/>
              </a:spcAft>
              <a:buNone/>
              <a:defRPr sz="2800" b="1" i="0" u="none" strike="noStrike" cap="none">
                <a:solidFill>
                  <a:schemeClr val="dk1"/>
                </a:solidFill>
                <a:latin typeface="Arial"/>
                <a:ea typeface="Arial"/>
                <a:cs typeface="Arial"/>
                <a:sym typeface="Arial"/>
              </a:defRPr>
            </a:lvl5pPr>
            <a:lvl6pPr marL="457200" marR="0" lvl="5" indent="0" algn="ctr" rtl="0">
              <a:spcBef>
                <a:spcPts val="0"/>
              </a:spcBef>
              <a:spcAft>
                <a:spcPts val="0"/>
              </a:spcAft>
              <a:buNone/>
              <a:defRPr sz="2800" b="1" i="0" u="none" strike="noStrike" cap="none">
                <a:solidFill>
                  <a:schemeClr val="dk1"/>
                </a:solidFill>
                <a:latin typeface="Arial"/>
                <a:ea typeface="Arial"/>
                <a:cs typeface="Arial"/>
                <a:sym typeface="Arial"/>
              </a:defRPr>
            </a:lvl6pPr>
            <a:lvl7pPr marL="914400" marR="0" lvl="6" indent="0" algn="ctr" rtl="0">
              <a:spcBef>
                <a:spcPts val="0"/>
              </a:spcBef>
              <a:spcAft>
                <a:spcPts val="0"/>
              </a:spcAft>
              <a:buNone/>
              <a:defRPr sz="2800" b="1" i="0" u="none" strike="noStrike" cap="none">
                <a:solidFill>
                  <a:schemeClr val="dk1"/>
                </a:solidFill>
                <a:latin typeface="Arial"/>
                <a:ea typeface="Arial"/>
                <a:cs typeface="Arial"/>
                <a:sym typeface="Arial"/>
              </a:defRPr>
            </a:lvl7pPr>
            <a:lvl8pPr marL="1371600" marR="0" lvl="7" indent="0" algn="ctr" rtl="0">
              <a:spcBef>
                <a:spcPts val="0"/>
              </a:spcBef>
              <a:spcAft>
                <a:spcPts val="0"/>
              </a:spcAft>
              <a:buNone/>
              <a:defRPr sz="2800" b="1" i="0" u="none" strike="noStrike" cap="none">
                <a:solidFill>
                  <a:schemeClr val="dk1"/>
                </a:solidFill>
                <a:latin typeface="Arial"/>
                <a:ea typeface="Arial"/>
                <a:cs typeface="Arial"/>
                <a:sym typeface="Arial"/>
              </a:defRPr>
            </a:lvl8pPr>
            <a:lvl9pPr marL="1828800" marR="0" lvl="8" indent="0" algn="ctr" rtl="0">
              <a:spcBef>
                <a:spcPts val="0"/>
              </a:spcBef>
              <a:spcAft>
                <a:spcPts val="0"/>
              </a:spcAft>
              <a:buNone/>
              <a:defRPr sz="2800" b="1"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body" idx="1"/>
          </p:nvPr>
        </p:nvSpPr>
        <p:spPr>
          <a:xfrm rot="5400000">
            <a:off x="628650" y="533400"/>
            <a:ext cx="5791200" cy="7048499"/>
          </a:xfrm>
          <a:prstGeom prst="rect">
            <a:avLst/>
          </a:prstGeom>
          <a:noFill/>
          <a:ln>
            <a:noFill/>
          </a:ln>
        </p:spPr>
        <p:txBody>
          <a:bodyPr lIns="91425" tIns="91425" rIns="91425" bIns="91425" anchor="t" anchorCtr="0"/>
          <a:lstStyle>
            <a:lvl1pPr marL="382588" marR="0" lvl="0" indent="-153988" algn="l" rtl="0">
              <a:spcBef>
                <a:spcPts val="720"/>
              </a:spcBef>
              <a:spcAft>
                <a:spcPts val="0"/>
              </a:spcAft>
              <a:buClr>
                <a:schemeClr val="dk1"/>
              </a:buClr>
              <a:buSzPct val="100000"/>
              <a:buFont typeface="Arial"/>
              <a:buChar char="•"/>
              <a:defRPr sz="3600" b="0" i="0" u="none" strike="noStrike" cap="none">
                <a:solidFill>
                  <a:schemeClr val="dk1"/>
                </a:solidFill>
                <a:latin typeface="Arial"/>
                <a:ea typeface="Arial"/>
                <a:cs typeface="Arial"/>
                <a:sym typeface="Arial"/>
              </a:defRPr>
            </a:lvl1pPr>
            <a:lvl2pPr marL="827088" marR="0" lvl="1" indent="-115887"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2pPr>
            <a:lvl3pPr marL="1273175" marR="0" lvl="2" indent="-98425" algn="l" rtl="0">
              <a:spcBef>
                <a:spcPts val="500"/>
              </a:spcBef>
              <a:spcAft>
                <a:spcPts val="0"/>
              </a:spcAft>
              <a:buClr>
                <a:schemeClr val="dk1"/>
              </a:buClr>
              <a:buSzPct val="100000"/>
              <a:buFont typeface="Arial"/>
              <a:buChar char="•"/>
              <a:defRPr sz="2500" b="0" i="0" u="none" strike="noStrike" cap="none">
                <a:solidFill>
                  <a:schemeClr val="dk1"/>
                </a:solidFill>
                <a:latin typeface="Arial"/>
                <a:ea typeface="Arial"/>
                <a:cs typeface="Arial"/>
                <a:sym typeface="Arial"/>
              </a:defRPr>
            </a:lvl3pPr>
            <a:lvl4pPr marL="1782763" marR="0" lvl="3" indent="-131763"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292350" marR="0" lvl="4" indent="-1333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749550" marR="0" lvl="5" indent="-1333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3206750" marR="0" lvl="6" indent="-1333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663950" marR="0" lvl="7" indent="-1333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4121150" marR="0" lvl="8" indent="-1333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7200900" y="7315200"/>
            <a:ext cx="2614611" cy="311149"/>
          </a:xfrm>
          <a:prstGeom prst="rect">
            <a:avLst/>
          </a:prstGeom>
          <a:noFill/>
          <a:ln>
            <a:noFill/>
          </a:ln>
        </p:spPr>
        <p:txBody>
          <a:bodyPr lIns="101850" tIns="50925" rIns="101850" bIns="50925" anchor="t"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800" b="1" i="0" u="none">
                <a:solidFill>
                  <a:schemeClr val="lt1"/>
                </a:solidFill>
                <a:latin typeface="Arial"/>
                <a:ea typeface="Arial"/>
                <a:cs typeface="Arial"/>
                <a:sym typeface="Arial"/>
              </a:rPr>
              <a:t>‹#›</a:t>
            </a:fld>
            <a:endParaRPr lang="en-US" sz="1800" b="1" i="0" u="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0" y="1162050"/>
            <a:ext cx="3200399" cy="1295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1"/>
                </a:solidFill>
                <a:latin typeface="Arial"/>
                <a:ea typeface="Arial"/>
                <a:cs typeface="Arial"/>
                <a:sym typeface="Arial"/>
              </a:defRPr>
            </a:lvl1pPr>
            <a:lvl2pPr marL="0" marR="0" lvl="1" indent="0" algn="ctr" rtl="0">
              <a:spcBef>
                <a:spcPts val="0"/>
              </a:spcBef>
              <a:spcAft>
                <a:spcPts val="0"/>
              </a:spcAft>
              <a:buNone/>
              <a:defRPr sz="2800" b="1" i="0" u="none" strike="noStrike" cap="none">
                <a:solidFill>
                  <a:schemeClr val="dk1"/>
                </a:solidFill>
                <a:latin typeface="Arial"/>
                <a:ea typeface="Arial"/>
                <a:cs typeface="Arial"/>
                <a:sym typeface="Arial"/>
              </a:defRPr>
            </a:lvl2pPr>
            <a:lvl3pPr marL="0" marR="0" lvl="2" indent="0" algn="ctr" rtl="0">
              <a:spcBef>
                <a:spcPts val="0"/>
              </a:spcBef>
              <a:spcAft>
                <a:spcPts val="0"/>
              </a:spcAft>
              <a:buNone/>
              <a:defRPr sz="2800" b="1" i="0" u="none" strike="noStrike" cap="none">
                <a:solidFill>
                  <a:schemeClr val="dk1"/>
                </a:solidFill>
                <a:latin typeface="Arial"/>
                <a:ea typeface="Arial"/>
                <a:cs typeface="Arial"/>
                <a:sym typeface="Arial"/>
              </a:defRPr>
            </a:lvl3pPr>
            <a:lvl4pPr marL="0" marR="0" lvl="3" indent="0" algn="ctr" rtl="0">
              <a:spcBef>
                <a:spcPts val="0"/>
              </a:spcBef>
              <a:spcAft>
                <a:spcPts val="0"/>
              </a:spcAft>
              <a:buNone/>
              <a:defRPr sz="2800" b="1" i="0" u="none" strike="noStrike" cap="none">
                <a:solidFill>
                  <a:schemeClr val="dk1"/>
                </a:solidFill>
                <a:latin typeface="Arial"/>
                <a:ea typeface="Arial"/>
                <a:cs typeface="Arial"/>
                <a:sym typeface="Arial"/>
              </a:defRPr>
            </a:lvl4pPr>
            <a:lvl5pPr marL="0" marR="0" lvl="4" indent="0" algn="ctr" rtl="0">
              <a:spcBef>
                <a:spcPts val="0"/>
              </a:spcBef>
              <a:spcAft>
                <a:spcPts val="0"/>
              </a:spcAft>
              <a:buNone/>
              <a:defRPr sz="2800" b="1" i="0" u="none" strike="noStrike" cap="none">
                <a:solidFill>
                  <a:schemeClr val="dk1"/>
                </a:solidFill>
                <a:latin typeface="Arial"/>
                <a:ea typeface="Arial"/>
                <a:cs typeface="Arial"/>
                <a:sym typeface="Arial"/>
              </a:defRPr>
            </a:lvl5pPr>
            <a:lvl6pPr marL="457200" marR="0" lvl="5" indent="0" algn="ctr" rtl="0">
              <a:spcBef>
                <a:spcPts val="0"/>
              </a:spcBef>
              <a:spcAft>
                <a:spcPts val="0"/>
              </a:spcAft>
              <a:buNone/>
              <a:defRPr sz="2800" b="1" i="0" u="none" strike="noStrike" cap="none">
                <a:solidFill>
                  <a:schemeClr val="dk1"/>
                </a:solidFill>
                <a:latin typeface="Arial"/>
                <a:ea typeface="Arial"/>
                <a:cs typeface="Arial"/>
                <a:sym typeface="Arial"/>
              </a:defRPr>
            </a:lvl6pPr>
            <a:lvl7pPr marL="914400" marR="0" lvl="6" indent="0" algn="ctr" rtl="0">
              <a:spcBef>
                <a:spcPts val="0"/>
              </a:spcBef>
              <a:spcAft>
                <a:spcPts val="0"/>
              </a:spcAft>
              <a:buNone/>
              <a:defRPr sz="2800" b="1" i="0" u="none" strike="noStrike" cap="none">
                <a:solidFill>
                  <a:schemeClr val="dk1"/>
                </a:solidFill>
                <a:latin typeface="Arial"/>
                <a:ea typeface="Arial"/>
                <a:cs typeface="Arial"/>
                <a:sym typeface="Arial"/>
              </a:defRPr>
            </a:lvl7pPr>
            <a:lvl8pPr marL="1371600" marR="0" lvl="7" indent="0" algn="ctr" rtl="0">
              <a:spcBef>
                <a:spcPts val="0"/>
              </a:spcBef>
              <a:spcAft>
                <a:spcPts val="0"/>
              </a:spcAft>
              <a:buNone/>
              <a:defRPr sz="2800" b="1" i="0" u="none" strike="noStrike" cap="none">
                <a:solidFill>
                  <a:schemeClr val="dk1"/>
                </a:solidFill>
                <a:latin typeface="Arial"/>
                <a:ea typeface="Arial"/>
                <a:cs typeface="Arial"/>
                <a:sym typeface="Arial"/>
              </a:defRPr>
            </a:lvl8pPr>
            <a:lvl9pPr marL="1828800" marR="0" lvl="8" indent="0" algn="ctr" rtl="0">
              <a:spcBef>
                <a:spcPts val="0"/>
              </a:spcBef>
              <a:spcAft>
                <a:spcPts val="0"/>
              </a:spcAft>
              <a:buNone/>
              <a:defRPr sz="2800" b="1"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body" idx="1"/>
          </p:nvPr>
        </p:nvSpPr>
        <p:spPr>
          <a:xfrm rot="5400000">
            <a:off x="3609974" y="962025"/>
            <a:ext cx="5581650" cy="6400799"/>
          </a:xfrm>
          <a:prstGeom prst="rect">
            <a:avLst/>
          </a:prstGeom>
          <a:noFill/>
          <a:ln>
            <a:noFill/>
          </a:ln>
        </p:spPr>
        <p:txBody>
          <a:bodyPr lIns="91425" tIns="91425" rIns="91425" bIns="91425" anchor="t" anchorCtr="0"/>
          <a:lstStyle>
            <a:lvl1pPr marL="382588" marR="0" lvl="0" indent="-153988" algn="l" rtl="0">
              <a:spcBef>
                <a:spcPts val="720"/>
              </a:spcBef>
              <a:spcAft>
                <a:spcPts val="0"/>
              </a:spcAft>
              <a:buClr>
                <a:schemeClr val="dk1"/>
              </a:buClr>
              <a:buSzPct val="100000"/>
              <a:buFont typeface="Arial"/>
              <a:buChar char="•"/>
              <a:defRPr sz="3600" b="0" i="0" u="none" strike="noStrike" cap="none">
                <a:solidFill>
                  <a:schemeClr val="dk1"/>
                </a:solidFill>
                <a:latin typeface="Arial"/>
                <a:ea typeface="Arial"/>
                <a:cs typeface="Arial"/>
                <a:sym typeface="Arial"/>
              </a:defRPr>
            </a:lvl1pPr>
            <a:lvl2pPr marL="827088" marR="0" lvl="1" indent="-115887"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2pPr>
            <a:lvl3pPr marL="1273175" marR="0" lvl="2" indent="-98425" algn="l" rtl="0">
              <a:spcBef>
                <a:spcPts val="500"/>
              </a:spcBef>
              <a:spcAft>
                <a:spcPts val="0"/>
              </a:spcAft>
              <a:buClr>
                <a:schemeClr val="dk1"/>
              </a:buClr>
              <a:buSzPct val="100000"/>
              <a:buFont typeface="Arial"/>
              <a:buChar char="•"/>
              <a:defRPr sz="2500" b="0" i="0" u="none" strike="noStrike" cap="none">
                <a:solidFill>
                  <a:schemeClr val="dk1"/>
                </a:solidFill>
                <a:latin typeface="Arial"/>
                <a:ea typeface="Arial"/>
                <a:cs typeface="Arial"/>
                <a:sym typeface="Arial"/>
              </a:defRPr>
            </a:lvl3pPr>
            <a:lvl4pPr marL="1782763" marR="0" lvl="3" indent="-131763"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292350" marR="0" lvl="4" indent="-1333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749550" marR="0" lvl="5" indent="-1333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3206750" marR="0" lvl="6" indent="-1333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663950" marR="0" lvl="7" indent="-1333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4121150" marR="0" lvl="8" indent="-1333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7200900" y="7315200"/>
            <a:ext cx="2614611" cy="311149"/>
          </a:xfrm>
          <a:prstGeom prst="rect">
            <a:avLst/>
          </a:prstGeom>
          <a:noFill/>
          <a:ln>
            <a:noFill/>
          </a:ln>
        </p:spPr>
        <p:txBody>
          <a:bodyPr lIns="101850" tIns="50925" rIns="101850" bIns="50925" anchor="t"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800" b="1" i="0" u="none">
                <a:solidFill>
                  <a:schemeClr val="lt1"/>
                </a:solidFill>
                <a:latin typeface="Arial"/>
                <a:ea typeface="Arial"/>
                <a:cs typeface="Arial"/>
                <a:sym typeface="Arial"/>
              </a:rPr>
              <a:t>‹#›</a:t>
            </a:fld>
            <a:endParaRPr lang="en-US" sz="1800" b="1" i="0" u="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1971675" y="5440362"/>
            <a:ext cx="6035674" cy="642936"/>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Arial"/>
                <a:ea typeface="Arial"/>
                <a:cs typeface="Arial"/>
                <a:sym typeface="Arial"/>
              </a:defRPr>
            </a:lvl1pPr>
            <a:lvl2pPr marL="0" marR="0" lvl="1" indent="0" algn="ctr" rtl="0">
              <a:spcBef>
                <a:spcPts val="0"/>
              </a:spcBef>
              <a:spcAft>
                <a:spcPts val="0"/>
              </a:spcAft>
              <a:buNone/>
              <a:defRPr sz="2800" b="1" i="0" u="none" strike="noStrike" cap="none">
                <a:solidFill>
                  <a:schemeClr val="dk1"/>
                </a:solidFill>
                <a:latin typeface="Arial"/>
                <a:ea typeface="Arial"/>
                <a:cs typeface="Arial"/>
                <a:sym typeface="Arial"/>
              </a:defRPr>
            </a:lvl2pPr>
            <a:lvl3pPr marL="0" marR="0" lvl="2" indent="0" algn="ctr" rtl="0">
              <a:spcBef>
                <a:spcPts val="0"/>
              </a:spcBef>
              <a:spcAft>
                <a:spcPts val="0"/>
              </a:spcAft>
              <a:buNone/>
              <a:defRPr sz="2800" b="1" i="0" u="none" strike="noStrike" cap="none">
                <a:solidFill>
                  <a:schemeClr val="dk1"/>
                </a:solidFill>
                <a:latin typeface="Arial"/>
                <a:ea typeface="Arial"/>
                <a:cs typeface="Arial"/>
                <a:sym typeface="Arial"/>
              </a:defRPr>
            </a:lvl3pPr>
            <a:lvl4pPr marL="0" marR="0" lvl="3" indent="0" algn="ctr" rtl="0">
              <a:spcBef>
                <a:spcPts val="0"/>
              </a:spcBef>
              <a:spcAft>
                <a:spcPts val="0"/>
              </a:spcAft>
              <a:buNone/>
              <a:defRPr sz="2800" b="1" i="0" u="none" strike="noStrike" cap="none">
                <a:solidFill>
                  <a:schemeClr val="dk1"/>
                </a:solidFill>
                <a:latin typeface="Arial"/>
                <a:ea typeface="Arial"/>
                <a:cs typeface="Arial"/>
                <a:sym typeface="Arial"/>
              </a:defRPr>
            </a:lvl4pPr>
            <a:lvl5pPr marL="0" marR="0" lvl="4" indent="0" algn="ctr" rtl="0">
              <a:spcBef>
                <a:spcPts val="0"/>
              </a:spcBef>
              <a:spcAft>
                <a:spcPts val="0"/>
              </a:spcAft>
              <a:buNone/>
              <a:defRPr sz="2800" b="1" i="0" u="none" strike="noStrike" cap="none">
                <a:solidFill>
                  <a:schemeClr val="dk1"/>
                </a:solidFill>
                <a:latin typeface="Arial"/>
                <a:ea typeface="Arial"/>
                <a:cs typeface="Arial"/>
                <a:sym typeface="Arial"/>
              </a:defRPr>
            </a:lvl5pPr>
            <a:lvl6pPr marL="457200" marR="0" lvl="5" indent="0" algn="ctr" rtl="0">
              <a:spcBef>
                <a:spcPts val="0"/>
              </a:spcBef>
              <a:spcAft>
                <a:spcPts val="0"/>
              </a:spcAft>
              <a:buNone/>
              <a:defRPr sz="2800" b="1" i="0" u="none" strike="noStrike" cap="none">
                <a:solidFill>
                  <a:schemeClr val="dk1"/>
                </a:solidFill>
                <a:latin typeface="Arial"/>
                <a:ea typeface="Arial"/>
                <a:cs typeface="Arial"/>
                <a:sym typeface="Arial"/>
              </a:defRPr>
            </a:lvl6pPr>
            <a:lvl7pPr marL="914400" marR="0" lvl="6" indent="0" algn="ctr" rtl="0">
              <a:spcBef>
                <a:spcPts val="0"/>
              </a:spcBef>
              <a:spcAft>
                <a:spcPts val="0"/>
              </a:spcAft>
              <a:buNone/>
              <a:defRPr sz="2800" b="1" i="0" u="none" strike="noStrike" cap="none">
                <a:solidFill>
                  <a:schemeClr val="dk1"/>
                </a:solidFill>
                <a:latin typeface="Arial"/>
                <a:ea typeface="Arial"/>
                <a:cs typeface="Arial"/>
                <a:sym typeface="Arial"/>
              </a:defRPr>
            </a:lvl7pPr>
            <a:lvl8pPr marL="1371600" marR="0" lvl="7" indent="0" algn="ctr" rtl="0">
              <a:spcBef>
                <a:spcPts val="0"/>
              </a:spcBef>
              <a:spcAft>
                <a:spcPts val="0"/>
              </a:spcAft>
              <a:buNone/>
              <a:defRPr sz="2800" b="1" i="0" u="none" strike="noStrike" cap="none">
                <a:solidFill>
                  <a:schemeClr val="dk1"/>
                </a:solidFill>
                <a:latin typeface="Arial"/>
                <a:ea typeface="Arial"/>
                <a:cs typeface="Arial"/>
                <a:sym typeface="Arial"/>
              </a:defRPr>
            </a:lvl8pPr>
            <a:lvl9pPr marL="1828800" marR="0" lvl="8" indent="0" algn="ctr" rtl="0">
              <a:spcBef>
                <a:spcPts val="0"/>
              </a:spcBef>
              <a:spcAft>
                <a:spcPts val="0"/>
              </a:spcAft>
              <a:buNone/>
              <a:defRPr sz="2800" b="1" i="0" u="none" strike="noStrike" cap="none">
                <a:solidFill>
                  <a:schemeClr val="dk1"/>
                </a:solidFill>
                <a:latin typeface="Arial"/>
                <a:ea typeface="Arial"/>
                <a:cs typeface="Arial"/>
                <a:sym typeface="Arial"/>
              </a:defRPr>
            </a:lvl9pPr>
          </a:lstStyle>
          <a:p>
            <a:endParaRPr/>
          </a:p>
        </p:txBody>
      </p:sp>
      <p:sp>
        <p:nvSpPr>
          <p:cNvPr id="47" name="Shape 47"/>
          <p:cNvSpPr>
            <a:spLocks noGrp="1"/>
          </p:cNvSpPr>
          <p:nvPr>
            <p:ph type="pic" idx="2"/>
          </p:nvPr>
        </p:nvSpPr>
        <p:spPr>
          <a:xfrm>
            <a:off x="1971675" y="693737"/>
            <a:ext cx="6035674" cy="4664075"/>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body" idx="1"/>
          </p:nvPr>
        </p:nvSpPr>
        <p:spPr>
          <a:xfrm>
            <a:off x="1971675" y="6083300"/>
            <a:ext cx="6035674" cy="911224"/>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sldNum" idx="12"/>
          </p:nvPr>
        </p:nvSpPr>
        <p:spPr>
          <a:xfrm>
            <a:off x="7200900" y="7315200"/>
            <a:ext cx="2614611" cy="311149"/>
          </a:xfrm>
          <a:prstGeom prst="rect">
            <a:avLst/>
          </a:prstGeom>
          <a:noFill/>
          <a:ln>
            <a:noFill/>
          </a:ln>
        </p:spPr>
        <p:txBody>
          <a:bodyPr lIns="101850" tIns="50925" rIns="101850" bIns="50925" anchor="t"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800" b="1" i="0" u="none">
                <a:solidFill>
                  <a:schemeClr val="lt1"/>
                </a:solidFill>
                <a:latin typeface="Arial"/>
                <a:ea typeface="Arial"/>
                <a:cs typeface="Arial"/>
                <a:sym typeface="Arial"/>
              </a:rPr>
              <a:t>‹#›</a:t>
            </a:fld>
            <a:endParaRPr lang="en-US" sz="1800" b="1" i="0" u="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503237" y="309562"/>
            <a:ext cx="3308349" cy="1317624"/>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Arial"/>
                <a:ea typeface="Arial"/>
                <a:cs typeface="Arial"/>
                <a:sym typeface="Arial"/>
              </a:defRPr>
            </a:lvl1pPr>
            <a:lvl2pPr marL="0" marR="0" lvl="1" indent="0" algn="ctr" rtl="0">
              <a:spcBef>
                <a:spcPts val="0"/>
              </a:spcBef>
              <a:spcAft>
                <a:spcPts val="0"/>
              </a:spcAft>
              <a:buNone/>
              <a:defRPr sz="2800" b="1" i="0" u="none" strike="noStrike" cap="none">
                <a:solidFill>
                  <a:schemeClr val="dk1"/>
                </a:solidFill>
                <a:latin typeface="Arial"/>
                <a:ea typeface="Arial"/>
                <a:cs typeface="Arial"/>
                <a:sym typeface="Arial"/>
              </a:defRPr>
            </a:lvl2pPr>
            <a:lvl3pPr marL="0" marR="0" lvl="2" indent="0" algn="ctr" rtl="0">
              <a:spcBef>
                <a:spcPts val="0"/>
              </a:spcBef>
              <a:spcAft>
                <a:spcPts val="0"/>
              </a:spcAft>
              <a:buNone/>
              <a:defRPr sz="2800" b="1" i="0" u="none" strike="noStrike" cap="none">
                <a:solidFill>
                  <a:schemeClr val="dk1"/>
                </a:solidFill>
                <a:latin typeface="Arial"/>
                <a:ea typeface="Arial"/>
                <a:cs typeface="Arial"/>
                <a:sym typeface="Arial"/>
              </a:defRPr>
            </a:lvl3pPr>
            <a:lvl4pPr marL="0" marR="0" lvl="3" indent="0" algn="ctr" rtl="0">
              <a:spcBef>
                <a:spcPts val="0"/>
              </a:spcBef>
              <a:spcAft>
                <a:spcPts val="0"/>
              </a:spcAft>
              <a:buNone/>
              <a:defRPr sz="2800" b="1" i="0" u="none" strike="noStrike" cap="none">
                <a:solidFill>
                  <a:schemeClr val="dk1"/>
                </a:solidFill>
                <a:latin typeface="Arial"/>
                <a:ea typeface="Arial"/>
                <a:cs typeface="Arial"/>
                <a:sym typeface="Arial"/>
              </a:defRPr>
            </a:lvl4pPr>
            <a:lvl5pPr marL="0" marR="0" lvl="4" indent="0" algn="ctr" rtl="0">
              <a:spcBef>
                <a:spcPts val="0"/>
              </a:spcBef>
              <a:spcAft>
                <a:spcPts val="0"/>
              </a:spcAft>
              <a:buNone/>
              <a:defRPr sz="2800" b="1" i="0" u="none" strike="noStrike" cap="none">
                <a:solidFill>
                  <a:schemeClr val="dk1"/>
                </a:solidFill>
                <a:latin typeface="Arial"/>
                <a:ea typeface="Arial"/>
                <a:cs typeface="Arial"/>
                <a:sym typeface="Arial"/>
              </a:defRPr>
            </a:lvl5pPr>
            <a:lvl6pPr marL="457200" marR="0" lvl="5" indent="0" algn="ctr" rtl="0">
              <a:spcBef>
                <a:spcPts val="0"/>
              </a:spcBef>
              <a:spcAft>
                <a:spcPts val="0"/>
              </a:spcAft>
              <a:buNone/>
              <a:defRPr sz="2800" b="1" i="0" u="none" strike="noStrike" cap="none">
                <a:solidFill>
                  <a:schemeClr val="dk1"/>
                </a:solidFill>
                <a:latin typeface="Arial"/>
                <a:ea typeface="Arial"/>
                <a:cs typeface="Arial"/>
                <a:sym typeface="Arial"/>
              </a:defRPr>
            </a:lvl6pPr>
            <a:lvl7pPr marL="914400" marR="0" lvl="6" indent="0" algn="ctr" rtl="0">
              <a:spcBef>
                <a:spcPts val="0"/>
              </a:spcBef>
              <a:spcAft>
                <a:spcPts val="0"/>
              </a:spcAft>
              <a:buNone/>
              <a:defRPr sz="2800" b="1" i="0" u="none" strike="noStrike" cap="none">
                <a:solidFill>
                  <a:schemeClr val="dk1"/>
                </a:solidFill>
                <a:latin typeface="Arial"/>
                <a:ea typeface="Arial"/>
                <a:cs typeface="Arial"/>
                <a:sym typeface="Arial"/>
              </a:defRPr>
            </a:lvl7pPr>
            <a:lvl8pPr marL="1371600" marR="0" lvl="7" indent="0" algn="ctr" rtl="0">
              <a:spcBef>
                <a:spcPts val="0"/>
              </a:spcBef>
              <a:spcAft>
                <a:spcPts val="0"/>
              </a:spcAft>
              <a:buNone/>
              <a:defRPr sz="2800" b="1" i="0" u="none" strike="noStrike" cap="none">
                <a:solidFill>
                  <a:schemeClr val="dk1"/>
                </a:solidFill>
                <a:latin typeface="Arial"/>
                <a:ea typeface="Arial"/>
                <a:cs typeface="Arial"/>
                <a:sym typeface="Arial"/>
              </a:defRPr>
            </a:lvl8pPr>
            <a:lvl9pPr marL="1828800" marR="0" lvl="8" indent="0" algn="ctr" rtl="0">
              <a:spcBef>
                <a:spcPts val="0"/>
              </a:spcBef>
              <a:spcAft>
                <a:spcPts val="0"/>
              </a:spcAft>
              <a:buNone/>
              <a:defRPr sz="2800" b="1"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body" idx="1"/>
          </p:nvPr>
        </p:nvSpPr>
        <p:spPr>
          <a:xfrm>
            <a:off x="3932237" y="309562"/>
            <a:ext cx="5622925" cy="6634162"/>
          </a:xfrm>
          <a:prstGeom prst="rect">
            <a:avLst/>
          </a:prstGeom>
          <a:noFill/>
          <a:ln>
            <a:noFill/>
          </a:ln>
        </p:spPr>
        <p:txBody>
          <a:bodyPr lIns="91425" tIns="91425" rIns="91425" bIns="91425" anchor="t" anchorCtr="0"/>
          <a:lstStyle>
            <a:lvl1pPr marL="382588" marR="0" lvl="0" indent="-179388"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827088" marR="0" lvl="1" indent="-141287"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273175" marR="0" lvl="2" indent="-104775"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782763" marR="0" lvl="3" indent="-131763"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292350" marR="0" lvl="4" indent="-1333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749550" marR="0" lvl="5" indent="-1333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3206750" marR="0" lvl="6" indent="-1333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663950" marR="0" lvl="7" indent="-1333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4121150" marR="0" lvl="8" indent="-1333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body" idx="2"/>
          </p:nvPr>
        </p:nvSpPr>
        <p:spPr>
          <a:xfrm>
            <a:off x="503237" y="1627187"/>
            <a:ext cx="3308349" cy="5316537"/>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sldNum" idx="12"/>
          </p:nvPr>
        </p:nvSpPr>
        <p:spPr>
          <a:xfrm>
            <a:off x="7200900" y="7315200"/>
            <a:ext cx="2614611" cy="311149"/>
          </a:xfrm>
          <a:prstGeom prst="rect">
            <a:avLst/>
          </a:prstGeom>
          <a:noFill/>
          <a:ln>
            <a:noFill/>
          </a:ln>
        </p:spPr>
        <p:txBody>
          <a:bodyPr lIns="101850" tIns="50925" rIns="101850" bIns="50925" anchor="t"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800" b="1" i="0" u="none">
                <a:solidFill>
                  <a:schemeClr val="lt1"/>
                </a:solidFill>
                <a:latin typeface="Arial"/>
                <a:ea typeface="Arial"/>
                <a:cs typeface="Arial"/>
                <a:sym typeface="Arial"/>
              </a:rPr>
              <a:t>‹#›</a:t>
            </a:fld>
            <a:endParaRPr lang="en-US" sz="1800" b="1" i="0" u="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5"/>
        <p:cNvGrpSpPr/>
        <p:nvPr/>
      </p:nvGrpSpPr>
      <p:grpSpPr>
        <a:xfrm>
          <a:off x="0" y="0"/>
          <a:ext cx="0" cy="0"/>
          <a:chOff x="0" y="0"/>
          <a:chExt cx="0" cy="0"/>
        </a:xfrm>
      </p:grpSpPr>
      <p:sp>
        <p:nvSpPr>
          <p:cNvPr id="56" name="Shape 56"/>
          <p:cNvSpPr txBox="1">
            <a:spLocks noGrp="1"/>
          </p:cNvSpPr>
          <p:nvPr>
            <p:ph type="sldNum" idx="12"/>
          </p:nvPr>
        </p:nvSpPr>
        <p:spPr>
          <a:xfrm>
            <a:off x="7200900" y="7315200"/>
            <a:ext cx="2614611" cy="311149"/>
          </a:xfrm>
          <a:prstGeom prst="rect">
            <a:avLst/>
          </a:prstGeom>
          <a:noFill/>
          <a:ln>
            <a:noFill/>
          </a:ln>
        </p:spPr>
        <p:txBody>
          <a:bodyPr lIns="101850" tIns="50925" rIns="101850" bIns="50925" anchor="t"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800" b="1" i="0" u="none">
                <a:solidFill>
                  <a:schemeClr val="lt1"/>
                </a:solidFill>
                <a:latin typeface="Arial"/>
                <a:ea typeface="Arial"/>
                <a:cs typeface="Arial"/>
                <a:sym typeface="Arial"/>
              </a:rPr>
              <a:t>‹#›</a:t>
            </a:fld>
            <a:endParaRPr lang="en-US" sz="1800" b="1" i="0" u="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0" y="1162050"/>
            <a:ext cx="3200399" cy="1295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1"/>
                </a:solidFill>
                <a:latin typeface="Arial"/>
                <a:ea typeface="Arial"/>
                <a:cs typeface="Arial"/>
                <a:sym typeface="Arial"/>
              </a:defRPr>
            </a:lvl1pPr>
            <a:lvl2pPr marL="0" marR="0" lvl="1" indent="0" algn="ctr" rtl="0">
              <a:spcBef>
                <a:spcPts val="0"/>
              </a:spcBef>
              <a:spcAft>
                <a:spcPts val="0"/>
              </a:spcAft>
              <a:buNone/>
              <a:defRPr sz="2800" b="1" i="0" u="none" strike="noStrike" cap="none">
                <a:solidFill>
                  <a:schemeClr val="dk1"/>
                </a:solidFill>
                <a:latin typeface="Arial"/>
                <a:ea typeface="Arial"/>
                <a:cs typeface="Arial"/>
                <a:sym typeface="Arial"/>
              </a:defRPr>
            </a:lvl2pPr>
            <a:lvl3pPr marL="0" marR="0" lvl="2" indent="0" algn="ctr" rtl="0">
              <a:spcBef>
                <a:spcPts val="0"/>
              </a:spcBef>
              <a:spcAft>
                <a:spcPts val="0"/>
              </a:spcAft>
              <a:buNone/>
              <a:defRPr sz="2800" b="1" i="0" u="none" strike="noStrike" cap="none">
                <a:solidFill>
                  <a:schemeClr val="dk1"/>
                </a:solidFill>
                <a:latin typeface="Arial"/>
                <a:ea typeface="Arial"/>
                <a:cs typeface="Arial"/>
                <a:sym typeface="Arial"/>
              </a:defRPr>
            </a:lvl3pPr>
            <a:lvl4pPr marL="0" marR="0" lvl="3" indent="0" algn="ctr" rtl="0">
              <a:spcBef>
                <a:spcPts val="0"/>
              </a:spcBef>
              <a:spcAft>
                <a:spcPts val="0"/>
              </a:spcAft>
              <a:buNone/>
              <a:defRPr sz="2800" b="1" i="0" u="none" strike="noStrike" cap="none">
                <a:solidFill>
                  <a:schemeClr val="dk1"/>
                </a:solidFill>
                <a:latin typeface="Arial"/>
                <a:ea typeface="Arial"/>
                <a:cs typeface="Arial"/>
                <a:sym typeface="Arial"/>
              </a:defRPr>
            </a:lvl4pPr>
            <a:lvl5pPr marL="0" marR="0" lvl="4" indent="0" algn="ctr" rtl="0">
              <a:spcBef>
                <a:spcPts val="0"/>
              </a:spcBef>
              <a:spcAft>
                <a:spcPts val="0"/>
              </a:spcAft>
              <a:buNone/>
              <a:defRPr sz="2800" b="1" i="0" u="none" strike="noStrike" cap="none">
                <a:solidFill>
                  <a:schemeClr val="dk1"/>
                </a:solidFill>
                <a:latin typeface="Arial"/>
                <a:ea typeface="Arial"/>
                <a:cs typeface="Arial"/>
                <a:sym typeface="Arial"/>
              </a:defRPr>
            </a:lvl5pPr>
            <a:lvl6pPr marL="457200" marR="0" lvl="5" indent="0" algn="ctr" rtl="0">
              <a:spcBef>
                <a:spcPts val="0"/>
              </a:spcBef>
              <a:spcAft>
                <a:spcPts val="0"/>
              </a:spcAft>
              <a:buNone/>
              <a:defRPr sz="2800" b="1" i="0" u="none" strike="noStrike" cap="none">
                <a:solidFill>
                  <a:schemeClr val="dk1"/>
                </a:solidFill>
                <a:latin typeface="Arial"/>
                <a:ea typeface="Arial"/>
                <a:cs typeface="Arial"/>
                <a:sym typeface="Arial"/>
              </a:defRPr>
            </a:lvl6pPr>
            <a:lvl7pPr marL="914400" marR="0" lvl="6" indent="0" algn="ctr" rtl="0">
              <a:spcBef>
                <a:spcPts val="0"/>
              </a:spcBef>
              <a:spcAft>
                <a:spcPts val="0"/>
              </a:spcAft>
              <a:buNone/>
              <a:defRPr sz="2800" b="1" i="0" u="none" strike="noStrike" cap="none">
                <a:solidFill>
                  <a:schemeClr val="dk1"/>
                </a:solidFill>
                <a:latin typeface="Arial"/>
                <a:ea typeface="Arial"/>
                <a:cs typeface="Arial"/>
                <a:sym typeface="Arial"/>
              </a:defRPr>
            </a:lvl7pPr>
            <a:lvl8pPr marL="1371600" marR="0" lvl="7" indent="0" algn="ctr" rtl="0">
              <a:spcBef>
                <a:spcPts val="0"/>
              </a:spcBef>
              <a:spcAft>
                <a:spcPts val="0"/>
              </a:spcAft>
              <a:buNone/>
              <a:defRPr sz="2800" b="1" i="0" u="none" strike="noStrike" cap="none">
                <a:solidFill>
                  <a:schemeClr val="dk1"/>
                </a:solidFill>
                <a:latin typeface="Arial"/>
                <a:ea typeface="Arial"/>
                <a:cs typeface="Arial"/>
                <a:sym typeface="Arial"/>
              </a:defRPr>
            </a:lvl8pPr>
            <a:lvl9pPr marL="1828800" marR="0" lvl="8" indent="0" algn="ctr" rtl="0">
              <a:spcBef>
                <a:spcPts val="0"/>
              </a:spcBef>
              <a:spcAft>
                <a:spcPts val="0"/>
              </a:spcAft>
              <a:buNone/>
              <a:defRPr sz="2800" b="1"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sldNum" idx="12"/>
          </p:nvPr>
        </p:nvSpPr>
        <p:spPr>
          <a:xfrm>
            <a:off x="7200900" y="7315200"/>
            <a:ext cx="2614611" cy="311149"/>
          </a:xfrm>
          <a:prstGeom prst="rect">
            <a:avLst/>
          </a:prstGeom>
          <a:noFill/>
          <a:ln>
            <a:noFill/>
          </a:ln>
        </p:spPr>
        <p:txBody>
          <a:bodyPr lIns="101850" tIns="50925" rIns="101850" bIns="50925" anchor="t"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800" b="1" i="0" u="none">
                <a:solidFill>
                  <a:schemeClr val="lt1"/>
                </a:solidFill>
                <a:latin typeface="Arial"/>
                <a:ea typeface="Arial"/>
                <a:cs typeface="Arial"/>
                <a:sym typeface="Arial"/>
              </a:rPr>
              <a:t>‹#›</a:t>
            </a:fld>
            <a:endParaRPr lang="en-US" sz="1800" b="1" i="0" u="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48000"/>
            <a:extLst>
              <a:ext uri="{BEBA8EAE-BF5A-486C-A8C5-ECC9F3942E4B}">
                <a14:imgProps xmlns:a14="http://schemas.microsoft.com/office/drawing/2010/main">
                  <a14:imgLayer r:embed="rId15">
                    <a14:imgEffect>
                      <a14:artisticMarker/>
                    </a14:imgEffect>
                    <a14:imgEffect>
                      <a14:sharpenSoften amount="25000"/>
                    </a14:imgEffect>
                  </a14:imgLayer>
                </a14:imgProps>
              </a:ext>
            </a:extLst>
          </a:blip>
          <a:srcRect/>
          <a:tile tx="0" ty="0" sx="100000" sy="100000" flip="none" algn="tl"/>
        </a:blipFill>
        <a:effectLst/>
      </p:bgPr>
    </p:bg>
    <p:spTree>
      <p:nvGrpSpPr>
        <p:cNvPr id="1" name="Shape 5"/>
        <p:cNvGrpSpPr/>
        <p:nvPr/>
      </p:nvGrpSpPr>
      <p:grpSpPr>
        <a:xfrm>
          <a:off x="0" y="0"/>
          <a:ext cx="0" cy="0"/>
          <a:chOff x="0" y="0"/>
          <a:chExt cx="0" cy="0"/>
        </a:xfrm>
      </p:grpSpPr>
      <p:pic>
        <p:nvPicPr>
          <p:cNvPr id="6" name="Shape 6" descr="City_Seal_50_grey"/>
          <p:cNvPicPr preferRelativeResize="0"/>
          <p:nvPr/>
        </p:nvPicPr>
        <p:blipFill rotWithShape="1">
          <a:blip r:embed="rId16">
            <a:alphaModFix/>
          </a:blip>
          <a:srcRect/>
          <a:stretch/>
        </p:blipFill>
        <p:spPr>
          <a:xfrm>
            <a:off x="-623887" y="2074861"/>
            <a:ext cx="6116636" cy="5697536"/>
          </a:xfrm>
          <a:prstGeom prst="rect">
            <a:avLst/>
          </a:prstGeom>
          <a:noFill/>
          <a:ln>
            <a:noFill/>
          </a:ln>
        </p:spPr>
      </p:pic>
      <p:sp>
        <p:nvSpPr>
          <p:cNvPr id="7" name="Shape 7"/>
          <p:cNvSpPr txBox="1"/>
          <p:nvPr/>
        </p:nvSpPr>
        <p:spPr>
          <a:xfrm>
            <a:off x="-338137" y="-571500"/>
            <a:ext cx="11820525" cy="2530475"/>
          </a:xfrm>
          <a:prstGeom prst="rect">
            <a:avLst/>
          </a:prstGeom>
          <a:noFill/>
          <a:ln>
            <a:noFill/>
          </a:ln>
        </p:spPr>
        <p:txBody>
          <a:bodyPr lIns="91400" tIns="45700" rIns="91400" bIns="45700" anchor="t" anchorCtr="0">
            <a:noAutofit/>
          </a:bodyPr>
          <a:lstStyle/>
          <a:p>
            <a:pPr marL="0" marR="0" lvl="0" indent="0" algn="l" rtl="0">
              <a:lnSpc>
                <a:spcPct val="100000"/>
              </a:lnSpc>
              <a:spcBef>
                <a:spcPts val="0"/>
              </a:spcBef>
              <a:spcAft>
                <a:spcPts val="0"/>
              </a:spcAft>
              <a:buClr>
                <a:srgbClr val="FFFFFF"/>
              </a:buClr>
              <a:buSzPct val="25000"/>
              <a:buFont typeface="Arial Black"/>
              <a:buNone/>
            </a:pPr>
            <a:r>
              <a:rPr lang="en-US" sz="16000" b="0" i="0" u="none" strike="noStrike" cap="none">
                <a:solidFill>
                  <a:srgbClr val="FFFFFF"/>
                </a:solidFill>
                <a:latin typeface="Arial Black"/>
                <a:ea typeface="Arial Black"/>
                <a:cs typeface="Arial Black"/>
                <a:sym typeface="Arial Black"/>
              </a:rPr>
              <a:t>AIC Progr</a:t>
            </a:r>
          </a:p>
        </p:txBody>
      </p:sp>
      <p:sp>
        <p:nvSpPr>
          <p:cNvPr id="8" name="Shape 8"/>
          <p:cNvSpPr txBox="1"/>
          <p:nvPr/>
        </p:nvSpPr>
        <p:spPr>
          <a:xfrm>
            <a:off x="4761" y="0"/>
            <a:ext cx="3200399" cy="7315200"/>
          </a:xfrm>
          <a:prstGeom prst="rect">
            <a:avLst/>
          </a:prstGeom>
          <a:solidFill>
            <a:srgbClr val="800000">
              <a:alpha val="49803"/>
            </a:srgb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
        <p:nvSpPr>
          <p:cNvPr id="9" name="Shape 9"/>
          <p:cNvSpPr txBox="1"/>
          <p:nvPr/>
        </p:nvSpPr>
        <p:spPr>
          <a:xfrm>
            <a:off x="3205161" y="0"/>
            <a:ext cx="6858000" cy="7340600"/>
          </a:xfrm>
          <a:prstGeom prst="rect">
            <a:avLst/>
          </a:prstGeom>
          <a:solidFill>
            <a:srgbClr val="969696">
              <a:alpha val="69803"/>
            </a:srgbClr>
          </a:solidFill>
          <a:ln>
            <a:noFill/>
          </a:ln>
        </p:spPr>
        <p:txBody>
          <a:bodyPr lIns="91400" tIns="45700" rIns="91400" bIns="457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
        <p:nvSpPr>
          <p:cNvPr id="10" name="Shape 10"/>
          <p:cNvSpPr txBox="1"/>
          <p:nvPr/>
        </p:nvSpPr>
        <p:spPr>
          <a:xfrm>
            <a:off x="4761" y="7254875"/>
            <a:ext cx="10058399" cy="517524"/>
          </a:xfrm>
          <a:prstGeom prst="rect">
            <a:avLst/>
          </a:prstGeom>
          <a:solidFill>
            <a:srgbClr val="333333"/>
          </a:solidFill>
          <a:ln>
            <a:noFill/>
          </a:ln>
        </p:spPr>
        <p:txBody>
          <a:bodyPr lIns="274250" tIns="137125" rIns="182825" bIns="137125"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1600" b="1" i="0" u="none">
                <a:solidFill>
                  <a:schemeClr val="lt1"/>
                </a:solidFill>
                <a:latin typeface="Arial"/>
                <a:ea typeface="Arial"/>
                <a:cs typeface="Arial"/>
                <a:sym typeface="Arial"/>
              </a:rPr>
              <a:t>C I T Y   O F   C H I C A G O          D  E  P  A  R  T  M  E  N  T    O  F    B  U  I  L  D  I  N  G  S</a:t>
            </a:r>
          </a:p>
        </p:txBody>
      </p:sp>
      <p:sp>
        <p:nvSpPr>
          <p:cNvPr id="11" name="Shape 11"/>
          <p:cNvSpPr txBox="1">
            <a:spLocks noGrp="1"/>
          </p:cNvSpPr>
          <p:nvPr>
            <p:ph type="body" idx="1"/>
          </p:nvPr>
        </p:nvSpPr>
        <p:spPr>
          <a:xfrm>
            <a:off x="3200400" y="1371600"/>
            <a:ext cx="6400799" cy="5581650"/>
          </a:xfrm>
          <a:prstGeom prst="rect">
            <a:avLst/>
          </a:prstGeom>
          <a:noFill/>
          <a:ln>
            <a:noFill/>
          </a:ln>
        </p:spPr>
        <p:txBody>
          <a:bodyPr lIns="91425" tIns="91425" rIns="91425" bIns="91425" anchor="t" anchorCtr="0"/>
          <a:lstStyle>
            <a:lvl1pPr marL="382588" marR="0" lvl="0" indent="-153988" algn="l" rtl="0">
              <a:spcBef>
                <a:spcPts val="720"/>
              </a:spcBef>
              <a:spcAft>
                <a:spcPts val="0"/>
              </a:spcAft>
              <a:buClr>
                <a:schemeClr val="dk1"/>
              </a:buClr>
              <a:buSzPct val="100000"/>
              <a:buFont typeface="Arial"/>
              <a:buChar char="•"/>
              <a:defRPr sz="3600" b="0" i="0" u="none" strike="noStrike" cap="none">
                <a:solidFill>
                  <a:schemeClr val="dk1"/>
                </a:solidFill>
                <a:latin typeface="Arial"/>
                <a:ea typeface="Arial"/>
                <a:cs typeface="Arial"/>
                <a:sym typeface="Arial"/>
              </a:defRPr>
            </a:lvl1pPr>
            <a:lvl2pPr marL="827088" marR="0" lvl="1" indent="-115887"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2pPr>
            <a:lvl3pPr marL="1273175" marR="0" lvl="2" indent="-98425" algn="l" rtl="0">
              <a:spcBef>
                <a:spcPts val="500"/>
              </a:spcBef>
              <a:spcAft>
                <a:spcPts val="0"/>
              </a:spcAft>
              <a:buClr>
                <a:schemeClr val="dk1"/>
              </a:buClr>
              <a:buSzPct val="100000"/>
              <a:buFont typeface="Arial"/>
              <a:buChar char="•"/>
              <a:defRPr sz="2500" b="0" i="0" u="none" strike="noStrike" cap="none">
                <a:solidFill>
                  <a:schemeClr val="dk1"/>
                </a:solidFill>
                <a:latin typeface="Arial"/>
                <a:ea typeface="Arial"/>
                <a:cs typeface="Arial"/>
                <a:sym typeface="Arial"/>
              </a:defRPr>
            </a:lvl3pPr>
            <a:lvl4pPr marL="1782763" marR="0" lvl="3" indent="-131763"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292350" marR="0" lvl="4" indent="-1333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749550" marR="0" lvl="5" indent="-1333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3206750" marR="0" lvl="6" indent="-1333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663950" marR="0" lvl="7" indent="-1333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4121150" marR="0" lvl="8" indent="-1333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7200900" y="7315200"/>
            <a:ext cx="2614611" cy="311149"/>
          </a:xfrm>
          <a:prstGeom prst="rect">
            <a:avLst/>
          </a:prstGeom>
          <a:noFill/>
          <a:ln>
            <a:noFill/>
          </a:ln>
        </p:spPr>
        <p:txBody>
          <a:bodyPr lIns="101850" tIns="50925" rIns="101850" bIns="50925" anchor="t"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800" b="1" i="0" u="none">
                <a:solidFill>
                  <a:schemeClr val="lt1"/>
                </a:solidFill>
                <a:latin typeface="Arial"/>
                <a:ea typeface="Arial"/>
                <a:cs typeface="Arial"/>
                <a:sym typeface="Arial"/>
              </a:rPr>
              <a:t>‹#›</a:t>
            </a:fld>
            <a:endParaRPr lang="en-US" sz="1800" b="1" i="0" u="none">
              <a:solidFill>
                <a:schemeClr val="lt1"/>
              </a:solidFill>
              <a:latin typeface="Arial"/>
              <a:ea typeface="Arial"/>
              <a:cs typeface="Arial"/>
              <a:sym typeface="Arial"/>
            </a:endParaRPr>
          </a:p>
        </p:txBody>
      </p:sp>
      <p:grpSp>
        <p:nvGrpSpPr>
          <p:cNvPr id="13" name="Shape 13"/>
          <p:cNvGrpSpPr/>
          <p:nvPr/>
        </p:nvGrpSpPr>
        <p:grpSpPr>
          <a:xfrm>
            <a:off x="393700" y="1006475"/>
            <a:ext cx="2614612" cy="912812"/>
            <a:chOff x="512762" y="1069975"/>
            <a:chExt cx="5229225" cy="914400"/>
          </a:xfrm>
        </p:grpSpPr>
        <p:sp>
          <p:nvSpPr>
            <p:cNvPr id="14" name="Shape 14"/>
            <p:cNvSpPr txBox="1"/>
            <p:nvPr/>
          </p:nvSpPr>
          <p:spPr>
            <a:xfrm>
              <a:off x="512762" y="1069975"/>
              <a:ext cx="4278311" cy="457200"/>
            </a:xfrm>
            <a:prstGeom prst="rect">
              <a:avLst/>
            </a:prstGeom>
            <a:noFill/>
            <a:ln>
              <a:noFill/>
            </a:ln>
          </p:spPr>
          <p:txBody>
            <a:bodyPr lIns="91400" tIns="45700" rIns="91400" bIns="457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
          <p:nvSpPr>
            <p:cNvPr id="15" name="Shape 15"/>
            <p:cNvSpPr txBox="1"/>
            <p:nvPr/>
          </p:nvSpPr>
          <p:spPr>
            <a:xfrm>
              <a:off x="512762" y="1527175"/>
              <a:ext cx="5229225" cy="457200"/>
            </a:xfrm>
            <a:prstGeom prst="rect">
              <a:avLst/>
            </a:prstGeom>
            <a:noFill/>
            <a:ln>
              <a:noFill/>
            </a:ln>
          </p:spPr>
          <p:txBody>
            <a:bodyPr lIns="91400" tIns="45700" rIns="91400" bIns="457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Arial"/>
                <a:ea typeface="Arial"/>
                <a:cs typeface="Arial"/>
                <a:sym typeface="Arial"/>
              </a:endParaRPr>
            </a:p>
          </p:txBody>
        </p:sp>
      </p:grpSp>
      <p:sp>
        <p:nvSpPr>
          <p:cNvPr id="16" name="Shape 16"/>
          <p:cNvSpPr txBox="1"/>
          <p:nvPr/>
        </p:nvSpPr>
        <p:spPr>
          <a:xfrm>
            <a:off x="0" y="228600"/>
            <a:ext cx="3200399" cy="950912"/>
          </a:xfrm>
          <a:prstGeom prst="rect">
            <a:avLst/>
          </a:prstGeom>
          <a:noFill/>
          <a:ln>
            <a:noFill/>
          </a:ln>
        </p:spPr>
        <p:txBody>
          <a:bodyPr lIns="182825" tIns="45700" rIns="91400"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Annual Inspection Certification</a:t>
            </a:r>
          </a:p>
        </p:txBody>
      </p:sp>
      <p:sp>
        <p:nvSpPr>
          <p:cNvPr id="17" name="Shape 17"/>
          <p:cNvSpPr txBox="1">
            <a:spLocks noGrp="1"/>
          </p:cNvSpPr>
          <p:nvPr>
            <p:ph type="title"/>
          </p:nvPr>
        </p:nvSpPr>
        <p:spPr>
          <a:xfrm>
            <a:off x="0" y="1162050"/>
            <a:ext cx="3200399" cy="1295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1"/>
                </a:solidFill>
                <a:latin typeface="Arial"/>
                <a:ea typeface="Arial"/>
                <a:cs typeface="Arial"/>
                <a:sym typeface="Arial"/>
              </a:defRPr>
            </a:lvl1pPr>
            <a:lvl2pPr marL="0" marR="0" lvl="1" indent="0" algn="ctr" rtl="0">
              <a:spcBef>
                <a:spcPts val="0"/>
              </a:spcBef>
              <a:spcAft>
                <a:spcPts val="0"/>
              </a:spcAft>
              <a:buNone/>
              <a:defRPr sz="2800" b="1" i="0" u="none" strike="noStrike" cap="none">
                <a:solidFill>
                  <a:schemeClr val="dk1"/>
                </a:solidFill>
                <a:latin typeface="Arial"/>
                <a:ea typeface="Arial"/>
                <a:cs typeface="Arial"/>
                <a:sym typeface="Arial"/>
              </a:defRPr>
            </a:lvl2pPr>
            <a:lvl3pPr marL="0" marR="0" lvl="2" indent="0" algn="ctr" rtl="0">
              <a:spcBef>
                <a:spcPts val="0"/>
              </a:spcBef>
              <a:spcAft>
                <a:spcPts val="0"/>
              </a:spcAft>
              <a:buNone/>
              <a:defRPr sz="2800" b="1" i="0" u="none" strike="noStrike" cap="none">
                <a:solidFill>
                  <a:schemeClr val="dk1"/>
                </a:solidFill>
                <a:latin typeface="Arial"/>
                <a:ea typeface="Arial"/>
                <a:cs typeface="Arial"/>
                <a:sym typeface="Arial"/>
              </a:defRPr>
            </a:lvl3pPr>
            <a:lvl4pPr marL="0" marR="0" lvl="3" indent="0" algn="ctr" rtl="0">
              <a:spcBef>
                <a:spcPts val="0"/>
              </a:spcBef>
              <a:spcAft>
                <a:spcPts val="0"/>
              </a:spcAft>
              <a:buNone/>
              <a:defRPr sz="2800" b="1" i="0" u="none" strike="noStrike" cap="none">
                <a:solidFill>
                  <a:schemeClr val="dk1"/>
                </a:solidFill>
                <a:latin typeface="Arial"/>
                <a:ea typeface="Arial"/>
                <a:cs typeface="Arial"/>
                <a:sym typeface="Arial"/>
              </a:defRPr>
            </a:lvl4pPr>
            <a:lvl5pPr marL="0" marR="0" lvl="4" indent="0" algn="ctr" rtl="0">
              <a:spcBef>
                <a:spcPts val="0"/>
              </a:spcBef>
              <a:spcAft>
                <a:spcPts val="0"/>
              </a:spcAft>
              <a:buNone/>
              <a:defRPr sz="2800" b="1" i="0" u="none" strike="noStrike" cap="none">
                <a:solidFill>
                  <a:schemeClr val="dk1"/>
                </a:solidFill>
                <a:latin typeface="Arial"/>
                <a:ea typeface="Arial"/>
                <a:cs typeface="Arial"/>
                <a:sym typeface="Arial"/>
              </a:defRPr>
            </a:lvl5pPr>
            <a:lvl6pPr marL="457200" marR="0" lvl="5" indent="0" algn="ctr" rtl="0">
              <a:spcBef>
                <a:spcPts val="0"/>
              </a:spcBef>
              <a:spcAft>
                <a:spcPts val="0"/>
              </a:spcAft>
              <a:buNone/>
              <a:defRPr sz="2800" b="1" i="0" u="none" strike="noStrike" cap="none">
                <a:solidFill>
                  <a:schemeClr val="dk1"/>
                </a:solidFill>
                <a:latin typeface="Arial"/>
                <a:ea typeface="Arial"/>
                <a:cs typeface="Arial"/>
                <a:sym typeface="Arial"/>
              </a:defRPr>
            </a:lvl6pPr>
            <a:lvl7pPr marL="914400" marR="0" lvl="6" indent="0" algn="ctr" rtl="0">
              <a:spcBef>
                <a:spcPts val="0"/>
              </a:spcBef>
              <a:spcAft>
                <a:spcPts val="0"/>
              </a:spcAft>
              <a:buNone/>
              <a:defRPr sz="2800" b="1" i="0" u="none" strike="noStrike" cap="none">
                <a:solidFill>
                  <a:schemeClr val="dk1"/>
                </a:solidFill>
                <a:latin typeface="Arial"/>
                <a:ea typeface="Arial"/>
                <a:cs typeface="Arial"/>
                <a:sym typeface="Arial"/>
              </a:defRPr>
            </a:lvl7pPr>
            <a:lvl8pPr marL="1371600" marR="0" lvl="7" indent="0" algn="ctr" rtl="0">
              <a:spcBef>
                <a:spcPts val="0"/>
              </a:spcBef>
              <a:spcAft>
                <a:spcPts val="0"/>
              </a:spcAft>
              <a:buNone/>
              <a:defRPr sz="2800" b="1" i="0" u="none" strike="noStrike" cap="none">
                <a:solidFill>
                  <a:schemeClr val="dk1"/>
                </a:solidFill>
                <a:latin typeface="Arial"/>
                <a:ea typeface="Arial"/>
                <a:cs typeface="Arial"/>
                <a:sym typeface="Arial"/>
              </a:defRPr>
            </a:lvl8pPr>
            <a:lvl9pPr marL="1828800" marR="0" lvl="8" indent="0" algn="ctr" rtl="0">
              <a:spcBef>
                <a:spcPts val="0"/>
              </a:spcBef>
              <a:spcAft>
                <a:spcPts val="0"/>
              </a:spcAft>
              <a:buNone/>
              <a:defRPr sz="2800" b="1" i="0" u="none" strike="noStrike" cap="none">
                <a:solidFill>
                  <a:schemeClr val="dk1"/>
                </a:solidFill>
                <a:latin typeface="Arial"/>
                <a:ea typeface="Arial"/>
                <a:cs typeface="Arial"/>
                <a:sym typeface="Arial"/>
              </a:defRPr>
            </a:lvl9pPr>
          </a:lstStyle>
          <a:p>
            <a:endParaRPr/>
          </a:p>
        </p:txBody>
      </p:sp>
      <p:sp>
        <p:nvSpPr>
          <p:cNvPr id="18" name="Shape 18"/>
          <p:cNvSpPr txBox="1"/>
          <p:nvPr/>
        </p:nvSpPr>
        <p:spPr>
          <a:xfrm>
            <a:off x="0" y="6400800"/>
            <a:ext cx="1828800" cy="800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
        <p:nvSpPr>
          <p:cNvPr id="19" name="Shape 19"/>
          <p:cNvSpPr txBox="1"/>
          <p:nvPr/>
        </p:nvSpPr>
        <p:spPr>
          <a:xfrm>
            <a:off x="11315700" y="3886200"/>
            <a:ext cx="914400" cy="914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
        <p:nvSpPr>
          <p:cNvPr id="20" name="Shape 20"/>
          <p:cNvSpPr txBox="1"/>
          <p:nvPr/>
        </p:nvSpPr>
        <p:spPr>
          <a:xfrm>
            <a:off x="11430000" y="914400"/>
            <a:ext cx="1943100" cy="12572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
        <p:nvSpPr>
          <p:cNvPr id="21" name="Shape 21"/>
          <p:cNvSpPr txBox="1"/>
          <p:nvPr/>
        </p:nvSpPr>
        <p:spPr>
          <a:xfrm>
            <a:off x="10858500" y="3657600"/>
            <a:ext cx="914400" cy="914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Arial"/>
              <a:ea typeface="Arial"/>
              <a:cs typeface="Arial"/>
              <a:sym typeface="Arial"/>
            </a:endParaRPr>
          </a:p>
        </p:txBody>
      </p:sp>
      <p:pic>
        <p:nvPicPr>
          <p:cNvPr id="22" name="Shape 22" descr="DOB_logo_color_stacked"/>
          <p:cNvPicPr preferRelativeResize="0"/>
          <p:nvPr/>
        </p:nvPicPr>
        <p:blipFill rotWithShape="1">
          <a:blip r:embed="rId17">
            <a:alphaModFix/>
          </a:blip>
          <a:srcRect/>
          <a:stretch/>
        </p:blipFill>
        <p:spPr>
          <a:xfrm>
            <a:off x="0" y="6400800"/>
            <a:ext cx="3200399" cy="849312"/>
          </a:xfrm>
          <a:prstGeom prst="rect">
            <a:avLst/>
          </a:prstGeom>
          <a:noFill/>
          <a:ln>
            <a:noFill/>
          </a:ln>
        </p:spPr>
      </p:pic>
      <p:sp>
        <p:nvSpPr>
          <p:cNvPr id="23" name="Shape 23"/>
          <p:cNvSpPr txBox="1"/>
          <p:nvPr/>
        </p:nvSpPr>
        <p:spPr>
          <a:xfrm>
            <a:off x="2286000" y="6629400"/>
            <a:ext cx="914400" cy="914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Tree>
  </p:cSld>
  <p:clrMap bg1="dk1" tx1="lt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ipi.cityofchicago.org/Profil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ipi.cityofchicago.org/AIC"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p:nvPr/>
        </p:nvSpPr>
        <p:spPr>
          <a:xfrm>
            <a:off x="2771099" y="685800"/>
            <a:ext cx="7287300" cy="5181600"/>
          </a:xfrm>
          <a:prstGeom prst="rect">
            <a:avLst/>
          </a:prstGeom>
          <a:noFill/>
          <a:ln>
            <a:noFill/>
          </a:ln>
        </p:spPr>
        <p:txBody>
          <a:bodyPr lIns="283375" tIns="50925" rIns="101850" bIns="50925" anchor="t" anchorCtr="0">
            <a:noAutofit/>
          </a:bodyPr>
          <a:lstStyle/>
          <a:p>
            <a:pPr marL="0" marR="0" lvl="0" indent="0" algn="ctr" rtl="0">
              <a:lnSpc>
                <a:spcPct val="100000"/>
              </a:lnSpc>
              <a:spcBef>
                <a:spcPts val="960"/>
              </a:spcBef>
              <a:spcAft>
                <a:spcPts val="0"/>
              </a:spcAft>
              <a:buClr>
                <a:schemeClr val="dk1"/>
              </a:buClr>
              <a:buSzPct val="25000"/>
              <a:buFont typeface="Arial"/>
              <a:buNone/>
            </a:pPr>
            <a:r>
              <a:rPr lang="en-US" sz="6000" b="1" i="0" u="none" dirty="0" smtClean="0">
                <a:solidFill>
                  <a:schemeClr val="dk1"/>
                </a:solidFill>
                <a:latin typeface="Times New Roman" panose="02020603050405020304" pitchFamily="18" charset="0"/>
                <a:cs typeface="Times New Roman" panose="02020603050405020304" pitchFamily="18" charset="0"/>
                <a:sym typeface="Arial"/>
              </a:rPr>
              <a:t>Annual</a:t>
            </a:r>
            <a:r>
              <a:rPr lang="en-US" sz="6000" b="1" dirty="0" smtClean="0">
                <a:latin typeface="Times New Roman" panose="02020603050405020304" pitchFamily="18" charset="0"/>
                <a:cs typeface="Times New Roman" panose="02020603050405020304" pitchFamily="18" charset="0"/>
              </a:rPr>
              <a:t> </a:t>
            </a:r>
            <a:endParaRPr lang="en-US" sz="6000" b="1" dirty="0">
              <a:latin typeface="Times New Roman" panose="02020603050405020304" pitchFamily="18" charset="0"/>
              <a:cs typeface="Times New Roman" panose="02020603050405020304" pitchFamily="18" charset="0"/>
            </a:endParaRPr>
          </a:p>
          <a:p>
            <a:pPr marL="0" marR="0" lvl="0" indent="0" algn="ctr" rtl="0">
              <a:lnSpc>
                <a:spcPct val="100000"/>
              </a:lnSpc>
              <a:spcBef>
                <a:spcPts val="960"/>
              </a:spcBef>
              <a:spcAft>
                <a:spcPts val="0"/>
              </a:spcAft>
              <a:buClr>
                <a:schemeClr val="dk1"/>
              </a:buClr>
              <a:buSzPct val="25000"/>
              <a:buFont typeface="Arial"/>
              <a:buNone/>
            </a:pPr>
            <a:r>
              <a:rPr lang="en-US" sz="6000" b="1" i="0" u="none" dirty="0">
                <a:solidFill>
                  <a:schemeClr val="dk1"/>
                </a:solidFill>
                <a:latin typeface="Times New Roman" panose="02020603050405020304" pitchFamily="18" charset="0"/>
                <a:cs typeface="Times New Roman" panose="02020603050405020304" pitchFamily="18" charset="0"/>
                <a:sym typeface="Arial"/>
              </a:rPr>
              <a:t>Inspection </a:t>
            </a:r>
          </a:p>
          <a:p>
            <a:pPr marL="0" marR="0" lvl="0" indent="0" algn="ctr" rtl="0">
              <a:lnSpc>
                <a:spcPct val="100000"/>
              </a:lnSpc>
              <a:spcBef>
                <a:spcPts val="960"/>
              </a:spcBef>
              <a:spcAft>
                <a:spcPts val="0"/>
              </a:spcAft>
              <a:buClr>
                <a:schemeClr val="dk1"/>
              </a:buClr>
              <a:buSzPct val="25000"/>
              <a:buFont typeface="Arial"/>
              <a:buNone/>
            </a:pPr>
            <a:r>
              <a:rPr lang="en-US" sz="6000" b="1" i="0" u="none" dirty="0">
                <a:solidFill>
                  <a:schemeClr val="dk1"/>
                </a:solidFill>
                <a:latin typeface="Times New Roman" panose="02020603050405020304" pitchFamily="18" charset="0"/>
                <a:cs typeface="Times New Roman" panose="02020603050405020304" pitchFamily="18" charset="0"/>
                <a:sym typeface="Arial"/>
              </a:rPr>
              <a:t>Certification </a:t>
            </a:r>
            <a:endParaRPr lang="en-US" sz="6000" b="1" i="0" u="none" dirty="0" smtClean="0">
              <a:solidFill>
                <a:schemeClr val="dk1"/>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960"/>
              </a:spcBef>
              <a:spcAft>
                <a:spcPts val="0"/>
              </a:spcAft>
              <a:buClr>
                <a:schemeClr val="dk1"/>
              </a:buClr>
              <a:buSzPct val="25000"/>
              <a:buFont typeface="Arial"/>
              <a:buNone/>
            </a:pPr>
            <a:r>
              <a:rPr lang="en-US" sz="6000" b="1" dirty="0" smtClean="0">
                <a:solidFill>
                  <a:schemeClr val="dk1"/>
                </a:solidFill>
                <a:latin typeface="Times New Roman" panose="02020603050405020304" pitchFamily="18" charset="0"/>
                <a:cs typeface="Times New Roman" panose="02020603050405020304" pitchFamily="18" charset="0"/>
              </a:rPr>
              <a:t>Program</a:t>
            </a:r>
            <a:endParaRPr lang="en-US" sz="6000" b="1" i="0" u="none" dirty="0">
              <a:solidFill>
                <a:schemeClr val="dk1"/>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960"/>
              </a:spcBef>
              <a:spcAft>
                <a:spcPts val="0"/>
              </a:spcAft>
              <a:buClr>
                <a:schemeClr val="dk1"/>
              </a:buClr>
              <a:buSzPct val="25000"/>
              <a:buFont typeface="Arial"/>
              <a:buNone/>
            </a:pPr>
            <a:r>
              <a:rPr lang="en-US" sz="4400" b="1" i="0" u="none" dirty="0">
                <a:solidFill>
                  <a:schemeClr val="dk1"/>
                </a:solidFill>
                <a:latin typeface="Times New Roman" panose="02020603050405020304" pitchFamily="18" charset="0"/>
                <a:cs typeface="Times New Roman" panose="02020603050405020304" pitchFamily="18" charset="0"/>
                <a:sym typeface="Arial"/>
              </a:rPr>
              <a:t>(AIC)</a:t>
            </a:r>
          </a:p>
          <a:p>
            <a:pPr marL="342900" marR="0" lvl="0" indent="-342900" algn="ctr" rtl="0">
              <a:lnSpc>
                <a:spcPct val="100000"/>
              </a:lnSpc>
              <a:spcBef>
                <a:spcPts val="960"/>
              </a:spcBef>
              <a:spcAft>
                <a:spcPts val="0"/>
              </a:spcAft>
              <a:buClr>
                <a:schemeClr val="dk1"/>
              </a:buClr>
              <a:buFont typeface="Arial"/>
              <a:buNone/>
            </a:pPr>
            <a:endParaRPr sz="3200" b="0" i="0" u="none" dirty="0">
              <a:solidFill>
                <a:schemeClr val="dk1"/>
              </a:solidFill>
              <a:latin typeface="Garamond" panose="02020404030301010803" pitchFamily="18" charset="0"/>
              <a:sym typeface="Arial"/>
            </a:endParaRPr>
          </a:p>
          <a:p>
            <a:pPr marL="342900" marR="0" lvl="0" indent="-342900" algn="ctr" rtl="0">
              <a:lnSpc>
                <a:spcPct val="100000"/>
              </a:lnSpc>
              <a:spcBef>
                <a:spcPts val="720"/>
              </a:spcBef>
              <a:spcAft>
                <a:spcPts val="0"/>
              </a:spcAft>
              <a:buClr>
                <a:schemeClr val="dk1"/>
              </a:buClr>
              <a:buSzPct val="25000"/>
              <a:buFont typeface="Arial"/>
              <a:buNone/>
            </a:pPr>
            <a:endParaRPr lang="en-US" sz="1600" dirty="0" smtClean="0">
              <a:solidFill>
                <a:schemeClr val="dk1"/>
              </a:solidFill>
              <a:latin typeface="Garamond" panose="02020404030301010803" pitchFamily="18" charset="0"/>
            </a:endParaRPr>
          </a:p>
          <a:p>
            <a:pPr marL="342900" marR="0" lvl="0" indent="-342900" algn="ctr" rtl="0">
              <a:lnSpc>
                <a:spcPct val="100000"/>
              </a:lnSpc>
              <a:spcBef>
                <a:spcPts val="720"/>
              </a:spcBef>
              <a:spcAft>
                <a:spcPts val="0"/>
              </a:spcAft>
              <a:buClr>
                <a:schemeClr val="dk1"/>
              </a:buClr>
              <a:buSzPct val="25000"/>
              <a:buFont typeface="Arial"/>
              <a:buNone/>
            </a:pPr>
            <a:r>
              <a:rPr lang="en-US" sz="1600" dirty="0" smtClean="0">
                <a:solidFill>
                  <a:schemeClr val="dk1"/>
                </a:solidFill>
                <a:latin typeface="Garamond" panose="02020404030301010803" pitchFamily="18" charset="0"/>
              </a:rPr>
              <a:t>Jacinta Wong</a:t>
            </a:r>
            <a:endParaRPr lang="en-US" sz="1600" b="0" i="0" u="none" dirty="0">
              <a:solidFill>
                <a:schemeClr val="dk1"/>
              </a:solidFill>
              <a:latin typeface="Garamond" panose="02020404030301010803" pitchFamily="18" charset="0"/>
              <a:sym typeface="Arial"/>
            </a:endParaRPr>
          </a:p>
        </p:txBody>
      </p:sp>
      <p:sp>
        <p:nvSpPr>
          <p:cNvPr id="81" name="Shape 81"/>
          <p:cNvSpPr txBox="1"/>
          <p:nvPr/>
        </p:nvSpPr>
        <p:spPr>
          <a:xfrm>
            <a:off x="0" y="1181100"/>
            <a:ext cx="3200399" cy="1295400"/>
          </a:xfrm>
          <a:prstGeom prst="rect">
            <a:avLst/>
          </a:prstGeom>
          <a:noFill/>
          <a:ln>
            <a:noFill/>
          </a:ln>
        </p:spPr>
        <p:txBody>
          <a:bodyPr lIns="182825" tIns="45700" rIns="91400"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2800" b="1" i="0" u="none" dirty="0" smtClean="0">
                <a:solidFill>
                  <a:schemeClr val="lt1"/>
                </a:solidFill>
                <a:latin typeface="Arial"/>
                <a:ea typeface="Arial"/>
                <a:cs typeface="Arial"/>
                <a:sym typeface="Arial"/>
              </a:rPr>
              <a:t>2018</a:t>
            </a:r>
            <a:endParaRPr lang="en-US" sz="2800" b="1" i="0" u="none" dirty="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0" y="1295400"/>
            <a:ext cx="3200400" cy="914400"/>
          </a:xfrm>
          <a:prstGeom prst="rect">
            <a:avLst/>
          </a:prstGeom>
          <a:noFill/>
          <a:ln>
            <a:noFill/>
          </a:ln>
        </p:spPr>
        <p:txBody>
          <a:bodyPr lIns="182825" tIns="45700" rIns="91400"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dirty="0" smtClean="0">
                <a:solidFill>
                  <a:schemeClr val="lt1"/>
                </a:solidFill>
              </a:rPr>
              <a:t>WEBSITE</a:t>
            </a:r>
            <a:endParaRPr lang="en-US" dirty="0">
              <a:solidFill>
                <a:schemeClr val="lt1"/>
              </a:solidFill>
            </a:endParaRPr>
          </a:p>
        </p:txBody>
      </p:sp>
      <p:sp>
        <p:nvSpPr>
          <p:cNvPr id="141" name="Shape 141"/>
          <p:cNvSpPr txBox="1">
            <a:spLocks noGrp="1"/>
          </p:cNvSpPr>
          <p:nvPr>
            <p:ph type="body" idx="1"/>
          </p:nvPr>
        </p:nvSpPr>
        <p:spPr>
          <a:xfrm>
            <a:off x="3200400" y="292100"/>
            <a:ext cx="6705600" cy="6737400"/>
          </a:xfrm>
          <a:prstGeom prst="rect">
            <a:avLst/>
          </a:prstGeom>
          <a:noFill/>
          <a:ln>
            <a:noFill/>
          </a:ln>
        </p:spPr>
        <p:txBody>
          <a:bodyPr lIns="283375" tIns="50925" rIns="101850" bIns="50925" anchor="t" anchorCtr="0">
            <a:noAutofit/>
          </a:bodyPr>
          <a:lstStyle/>
          <a:p>
            <a:pPr marL="827087" marR="0" lvl="1" indent="-319087" algn="l" rtl="0">
              <a:lnSpc>
                <a:spcPct val="90000"/>
              </a:lnSpc>
              <a:spcBef>
                <a:spcPts val="0"/>
              </a:spcBef>
              <a:spcAft>
                <a:spcPts val="0"/>
              </a:spcAft>
              <a:buClr>
                <a:schemeClr val="dk1"/>
              </a:buClr>
              <a:buSzPct val="25000"/>
              <a:buFont typeface="Arial"/>
              <a:buNone/>
            </a:pPr>
            <a:endParaRPr sz="1600" b="0" i="0" u="none" strike="noStrike" cap="none" dirty="0">
              <a:solidFill>
                <a:schemeClr val="dk1"/>
              </a:solidFill>
              <a:latin typeface="Arial"/>
              <a:ea typeface="Arial"/>
              <a:cs typeface="Arial"/>
              <a:sym typeface="Arial"/>
            </a:endParaRPr>
          </a:p>
          <a:p>
            <a:pPr marL="0" marR="0" lvl="0" indent="0" algn="ctr" rtl="0">
              <a:lnSpc>
                <a:spcPct val="90000"/>
              </a:lnSpc>
              <a:spcBef>
                <a:spcPts val="720"/>
              </a:spcBef>
              <a:spcAft>
                <a:spcPts val="0"/>
              </a:spcAft>
              <a:buClr>
                <a:schemeClr val="dk1"/>
              </a:buClr>
              <a:buSzPct val="25000"/>
              <a:buFont typeface="Arial"/>
              <a:buNone/>
            </a:pPr>
            <a:r>
              <a:rPr lang="en-US" b="1" dirty="0" smtClean="0"/>
              <a:t>Website</a:t>
            </a:r>
            <a:endParaRPr lang="en-US" b="1" dirty="0"/>
          </a:p>
          <a:p>
            <a:pPr marL="0" lvl="0" rtl="0">
              <a:lnSpc>
                <a:spcPct val="90000"/>
              </a:lnSpc>
              <a:spcBef>
                <a:spcPts val="0"/>
              </a:spcBef>
              <a:buClr>
                <a:schemeClr val="dk1"/>
              </a:buClr>
              <a:buSzPct val="100000"/>
              <a:buFont typeface="Arial"/>
              <a:buChar char="•"/>
            </a:pPr>
            <a:endParaRPr lang="en-US" sz="1200" dirty="0" smtClean="0"/>
          </a:p>
          <a:p>
            <a:pPr marL="328613" lvl="1" indent="0">
              <a:lnSpc>
                <a:spcPct val="90000"/>
              </a:lnSpc>
              <a:spcBef>
                <a:spcPts val="0"/>
              </a:spcBef>
              <a:buNone/>
            </a:pPr>
            <a:endParaRPr sz="3200" b="0" i="0" u="none" strike="noStrike" cap="none" dirty="0">
              <a:solidFill>
                <a:schemeClr val="dk1"/>
              </a:solidFill>
              <a:latin typeface="Arial"/>
              <a:ea typeface="Arial"/>
              <a:cs typeface="Arial"/>
              <a:sym typeface="Arial"/>
            </a:endParaRPr>
          </a:p>
          <a:p>
            <a:pPr marL="382587" marR="0" lvl="0" indent="-382587" algn="l" rtl="0">
              <a:spcBef>
                <a:spcPts val="720"/>
              </a:spcBef>
              <a:spcAft>
                <a:spcPts val="0"/>
              </a:spcAft>
              <a:buClr>
                <a:schemeClr val="dk1"/>
              </a:buClr>
              <a:buSzPct val="100000"/>
              <a:buFont typeface="Arial"/>
              <a:buNone/>
            </a:pPr>
            <a:endParaRPr sz="3600" b="0" i="0" u="none" strike="noStrike" cap="none" dirty="0">
              <a:solidFill>
                <a:schemeClr val="dk1"/>
              </a:solidFill>
              <a:latin typeface="Arial"/>
              <a:ea typeface="Arial"/>
              <a:cs typeface="Arial"/>
              <a:sym typeface="Aria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6877" y="1523298"/>
            <a:ext cx="6016721" cy="5487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105400" y="1215521"/>
            <a:ext cx="2852063" cy="307777"/>
          </a:xfrm>
          <a:prstGeom prst="rect">
            <a:avLst/>
          </a:prstGeom>
        </p:spPr>
        <p:txBody>
          <a:bodyPr wrap="none">
            <a:spAutoFit/>
          </a:bodyPr>
          <a:lstStyle/>
          <a:p>
            <a:r>
              <a:rPr lang="en-US" dirty="0"/>
              <a:t>https://ipi.cityofchicago.org/Profile</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0" y="1295400"/>
            <a:ext cx="3200400" cy="914400"/>
          </a:xfrm>
          <a:prstGeom prst="rect">
            <a:avLst/>
          </a:prstGeom>
          <a:noFill/>
          <a:ln>
            <a:noFill/>
          </a:ln>
        </p:spPr>
        <p:txBody>
          <a:bodyPr lIns="182825" tIns="45700" rIns="91400"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dirty="0" smtClean="0">
                <a:solidFill>
                  <a:schemeClr val="lt1"/>
                </a:solidFill>
              </a:rPr>
              <a:t>AIC HOMEPAGE </a:t>
            </a:r>
            <a:endParaRPr lang="en-US" dirty="0">
              <a:solidFill>
                <a:schemeClr val="lt1"/>
              </a:solidFill>
            </a:endParaRPr>
          </a:p>
        </p:txBody>
      </p:sp>
      <p:sp>
        <p:nvSpPr>
          <p:cNvPr id="141" name="Shape 141"/>
          <p:cNvSpPr txBox="1">
            <a:spLocks noGrp="1"/>
          </p:cNvSpPr>
          <p:nvPr>
            <p:ph type="body" idx="1"/>
          </p:nvPr>
        </p:nvSpPr>
        <p:spPr>
          <a:xfrm>
            <a:off x="3200400" y="292100"/>
            <a:ext cx="6705600" cy="6737400"/>
          </a:xfrm>
          <a:prstGeom prst="rect">
            <a:avLst/>
          </a:prstGeom>
          <a:noFill/>
          <a:ln>
            <a:noFill/>
          </a:ln>
        </p:spPr>
        <p:txBody>
          <a:bodyPr lIns="283375" tIns="50925" rIns="101850" bIns="50925" anchor="t" anchorCtr="0">
            <a:noAutofit/>
          </a:bodyPr>
          <a:lstStyle/>
          <a:p>
            <a:pPr marL="827087" marR="0" lvl="1" indent="-319087" algn="l" rtl="0">
              <a:lnSpc>
                <a:spcPct val="90000"/>
              </a:lnSpc>
              <a:spcBef>
                <a:spcPts val="0"/>
              </a:spcBef>
              <a:spcAft>
                <a:spcPts val="0"/>
              </a:spcAft>
              <a:buClr>
                <a:schemeClr val="dk1"/>
              </a:buClr>
              <a:buSzPct val="25000"/>
              <a:buFont typeface="Arial"/>
              <a:buNone/>
            </a:pPr>
            <a:endParaRPr sz="1600" b="0" i="0" u="none" strike="noStrike" cap="none" dirty="0">
              <a:solidFill>
                <a:schemeClr val="dk1"/>
              </a:solidFill>
              <a:latin typeface="Arial"/>
              <a:ea typeface="Arial"/>
              <a:cs typeface="Arial"/>
              <a:sym typeface="Arial"/>
            </a:endParaRPr>
          </a:p>
          <a:p>
            <a:pPr marL="0" marR="0" lvl="0" indent="0" algn="ctr" rtl="0">
              <a:lnSpc>
                <a:spcPct val="90000"/>
              </a:lnSpc>
              <a:spcBef>
                <a:spcPts val="720"/>
              </a:spcBef>
              <a:spcAft>
                <a:spcPts val="0"/>
              </a:spcAft>
              <a:buClr>
                <a:schemeClr val="dk1"/>
              </a:buClr>
              <a:buSzPct val="25000"/>
              <a:buFont typeface="Arial"/>
              <a:buNone/>
            </a:pPr>
            <a:r>
              <a:rPr lang="en-US" b="1" dirty="0" smtClean="0"/>
              <a:t>AIC Homepage</a:t>
            </a:r>
            <a:endParaRPr lang="en-US" b="1" dirty="0"/>
          </a:p>
          <a:p>
            <a:pPr marL="0" lvl="0" rtl="0">
              <a:lnSpc>
                <a:spcPct val="90000"/>
              </a:lnSpc>
              <a:spcBef>
                <a:spcPts val="0"/>
              </a:spcBef>
              <a:buClr>
                <a:schemeClr val="dk1"/>
              </a:buClr>
              <a:buSzPct val="100000"/>
              <a:buFont typeface="Arial"/>
              <a:buChar char="•"/>
            </a:pPr>
            <a:endParaRPr lang="en-US" sz="1200" dirty="0" smtClean="0"/>
          </a:p>
          <a:p>
            <a:pPr marL="328613" lvl="1" indent="0">
              <a:lnSpc>
                <a:spcPct val="90000"/>
              </a:lnSpc>
              <a:spcBef>
                <a:spcPts val="0"/>
              </a:spcBef>
              <a:buNone/>
            </a:pPr>
            <a:endParaRPr sz="3200" b="0" i="0" u="none" strike="noStrike" cap="none" dirty="0">
              <a:solidFill>
                <a:schemeClr val="dk1"/>
              </a:solidFill>
              <a:latin typeface="Arial"/>
              <a:ea typeface="Arial"/>
              <a:cs typeface="Arial"/>
              <a:sym typeface="Arial"/>
            </a:endParaRPr>
          </a:p>
          <a:p>
            <a:pPr marL="382587" marR="0" lvl="0" indent="-382587" algn="l" rtl="0">
              <a:spcBef>
                <a:spcPts val="720"/>
              </a:spcBef>
              <a:spcAft>
                <a:spcPts val="0"/>
              </a:spcAft>
              <a:buClr>
                <a:schemeClr val="dk1"/>
              </a:buClr>
              <a:buSzPct val="100000"/>
              <a:buFont typeface="Arial"/>
              <a:buNone/>
            </a:pPr>
            <a:endParaRPr sz="3600" b="0" i="0" u="none" strike="noStrike" cap="none" dirty="0">
              <a:solidFill>
                <a:schemeClr val="dk1"/>
              </a:solidFill>
              <a:latin typeface="Arial"/>
              <a:ea typeface="Arial"/>
              <a:cs typeface="Arial"/>
              <a:sym typeface="Arial"/>
            </a:endParaRPr>
          </a:p>
        </p:txBody>
      </p:sp>
      <p:sp>
        <p:nvSpPr>
          <p:cNvPr id="2" name="Rectangle 1"/>
          <p:cNvSpPr/>
          <p:nvPr/>
        </p:nvSpPr>
        <p:spPr>
          <a:xfrm>
            <a:off x="5105400" y="1215521"/>
            <a:ext cx="2792752" cy="307777"/>
          </a:xfrm>
          <a:prstGeom prst="rect">
            <a:avLst/>
          </a:prstGeom>
        </p:spPr>
        <p:txBody>
          <a:bodyPr wrap="none">
            <a:spAutoFit/>
          </a:bodyPr>
          <a:lstStyle/>
          <a:p>
            <a:r>
              <a:rPr lang="en-US" dirty="0"/>
              <a:t>https://ipi.cityofchicago.org/AIC#/</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676400"/>
            <a:ext cx="64008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93515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7" name="Shape 147"/>
          <p:cNvSpPr txBox="1">
            <a:spLocks noGrp="1"/>
          </p:cNvSpPr>
          <p:nvPr>
            <p:ph type="title"/>
          </p:nvPr>
        </p:nvSpPr>
        <p:spPr>
          <a:xfrm>
            <a:off x="0" y="1295400"/>
            <a:ext cx="3200399" cy="1295400"/>
          </a:xfrm>
          <a:prstGeom prst="rect">
            <a:avLst/>
          </a:prstGeom>
          <a:noFill/>
          <a:ln>
            <a:noFill/>
          </a:ln>
        </p:spPr>
        <p:txBody>
          <a:bodyPr lIns="182825" tIns="45700" rIns="91400"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dirty="0">
                <a:solidFill>
                  <a:schemeClr val="lt1"/>
                </a:solidFill>
              </a:rPr>
              <a:t>OWNER </a:t>
            </a:r>
            <a:r>
              <a:rPr lang="en-US" sz="2800" b="1" i="0" u="none" strike="noStrike" cap="none" dirty="0">
                <a:solidFill>
                  <a:schemeClr val="lt1"/>
                </a:solidFill>
                <a:latin typeface="Arial"/>
                <a:ea typeface="Arial"/>
                <a:cs typeface="Arial"/>
                <a:sym typeface="Arial"/>
              </a:rPr>
              <a:t>PROCESS</a:t>
            </a:r>
          </a:p>
        </p:txBody>
      </p:sp>
      <p:sp>
        <p:nvSpPr>
          <p:cNvPr id="146" name="Shape 146"/>
          <p:cNvSpPr txBox="1">
            <a:spLocks noGrp="1"/>
          </p:cNvSpPr>
          <p:nvPr>
            <p:ph type="body" idx="1"/>
          </p:nvPr>
        </p:nvSpPr>
        <p:spPr>
          <a:xfrm>
            <a:off x="3269450" y="609600"/>
            <a:ext cx="6636550" cy="6477000"/>
          </a:xfrm>
          <a:prstGeom prst="rect">
            <a:avLst/>
          </a:prstGeom>
          <a:noFill/>
          <a:ln>
            <a:noFill/>
          </a:ln>
        </p:spPr>
        <p:txBody>
          <a:bodyPr lIns="283375" tIns="50925" rIns="101850" bIns="50925" anchor="t" anchorCtr="0">
            <a:noAutofit/>
          </a:bodyPr>
          <a:lstStyle/>
          <a:p>
            <a:pPr marL="382587" marR="0" lvl="0" indent="-382587" algn="ctr" rtl="0">
              <a:lnSpc>
                <a:spcPct val="100000"/>
              </a:lnSpc>
              <a:spcBef>
                <a:spcPts val="360"/>
              </a:spcBef>
              <a:spcAft>
                <a:spcPts val="0"/>
              </a:spcAft>
              <a:buClr>
                <a:schemeClr val="dk1"/>
              </a:buClr>
              <a:buSzPct val="25000"/>
              <a:buFont typeface="Arial"/>
              <a:buNone/>
            </a:pPr>
            <a:r>
              <a:rPr lang="en-US" sz="3200" b="1" dirty="0" smtClean="0"/>
              <a:t>New Owner Process</a:t>
            </a:r>
            <a:endParaRPr lang="en-US" sz="1200" b="1" dirty="0"/>
          </a:p>
          <a:p>
            <a:pPr marL="514350" indent="-514350">
              <a:spcBef>
                <a:spcPts val="640"/>
              </a:spcBef>
            </a:pPr>
            <a:r>
              <a:rPr lang="en-US" sz="2800" dirty="0" smtClean="0"/>
              <a:t>Customer contacts inspection companies to conduct inspections</a:t>
            </a:r>
            <a:endParaRPr lang="en-US" sz="2800" b="0" i="0" u="none" strike="noStrike" cap="none" dirty="0" smtClean="0">
              <a:solidFill>
                <a:schemeClr val="dk1"/>
              </a:solidFill>
              <a:sym typeface="Arial"/>
            </a:endParaRPr>
          </a:p>
          <a:p>
            <a:pPr marL="514350" indent="-514350">
              <a:spcBef>
                <a:spcPts val="640"/>
              </a:spcBef>
            </a:pPr>
            <a:r>
              <a:rPr lang="en-US" sz="2800" b="0" i="0" u="none" strike="noStrike" cap="none" dirty="0" smtClean="0">
                <a:solidFill>
                  <a:schemeClr val="dk1"/>
                </a:solidFill>
                <a:sym typeface="Arial"/>
              </a:rPr>
              <a:t>Owner contracts with an AIC registered inspection company</a:t>
            </a:r>
            <a:endParaRPr lang="en-US" sz="2800" b="0" i="0" u="none" strike="noStrike" cap="none" dirty="0">
              <a:solidFill>
                <a:schemeClr val="dk1"/>
              </a:solidFill>
              <a:sym typeface="Arial"/>
            </a:endParaRPr>
          </a:p>
          <a:p>
            <a:pPr marL="514350" indent="-514350">
              <a:spcBef>
                <a:spcPts val="640"/>
              </a:spcBef>
            </a:pPr>
            <a:r>
              <a:rPr lang="en-US" sz="2800" dirty="0" smtClean="0"/>
              <a:t>Owner is responsible to set up a user account and link that account to the property being inspected</a:t>
            </a:r>
          </a:p>
          <a:p>
            <a:pPr marL="514350" indent="-514350">
              <a:spcBef>
                <a:spcPts val="640"/>
              </a:spcBef>
            </a:pPr>
            <a:r>
              <a:rPr lang="en-US" sz="2800" dirty="0" smtClean="0"/>
              <a:t>Owner or inspection company to contact AIC to get the Verification PIN# for the building</a:t>
            </a:r>
          </a:p>
          <a:p>
            <a:pPr marL="514350" indent="-514350">
              <a:spcBef>
                <a:spcPts val="640"/>
              </a:spcBef>
            </a:pPr>
            <a:r>
              <a:rPr lang="en-US" sz="2800" dirty="0" smtClean="0"/>
              <a:t>Account is created, building linked, devices claimed and inspection company assigned online</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7" name="Shape 147"/>
          <p:cNvSpPr txBox="1">
            <a:spLocks noGrp="1"/>
          </p:cNvSpPr>
          <p:nvPr>
            <p:ph type="title"/>
          </p:nvPr>
        </p:nvSpPr>
        <p:spPr>
          <a:xfrm>
            <a:off x="0" y="1295400"/>
            <a:ext cx="3200399" cy="1295400"/>
          </a:xfrm>
          <a:prstGeom prst="rect">
            <a:avLst/>
          </a:prstGeom>
          <a:noFill/>
          <a:ln>
            <a:noFill/>
          </a:ln>
        </p:spPr>
        <p:txBody>
          <a:bodyPr lIns="182825" tIns="45700" rIns="91400"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dirty="0">
                <a:solidFill>
                  <a:schemeClr val="lt1"/>
                </a:solidFill>
              </a:rPr>
              <a:t>OWNER </a:t>
            </a:r>
            <a:r>
              <a:rPr lang="en-US" sz="2800" b="1" i="0" u="none" strike="noStrike" cap="none" dirty="0">
                <a:solidFill>
                  <a:schemeClr val="lt1"/>
                </a:solidFill>
                <a:latin typeface="Arial"/>
                <a:ea typeface="Arial"/>
                <a:cs typeface="Arial"/>
                <a:sym typeface="Arial"/>
              </a:rPr>
              <a:t>PROCESS</a:t>
            </a:r>
          </a:p>
        </p:txBody>
      </p:sp>
      <p:sp>
        <p:nvSpPr>
          <p:cNvPr id="146" name="Shape 146"/>
          <p:cNvSpPr txBox="1">
            <a:spLocks noGrp="1"/>
          </p:cNvSpPr>
          <p:nvPr>
            <p:ph type="body" idx="1"/>
          </p:nvPr>
        </p:nvSpPr>
        <p:spPr>
          <a:xfrm>
            <a:off x="3200400" y="76200"/>
            <a:ext cx="6781800" cy="7162800"/>
          </a:xfrm>
          <a:prstGeom prst="rect">
            <a:avLst/>
          </a:prstGeom>
          <a:noFill/>
          <a:ln>
            <a:noFill/>
          </a:ln>
        </p:spPr>
        <p:txBody>
          <a:bodyPr lIns="283375" tIns="50925" rIns="101850" bIns="50925" anchor="t" anchorCtr="0">
            <a:noAutofit/>
          </a:bodyPr>
          <a:lstStyle/>
          <a:p>
            <a:pPr marL="382587" marR="0" lvl="0" indent="-382587" algn="ctr" rtl="0">
              <a:lnSpc>
                <a:spcPct val="100000"/>
              </a:lnSpc>
              <a:spcBef>
                <a:spcPts val="360"/>
              </a:spcBef>
              <a:spcAft>
                <a:spcPts val="0"/>
              </a:spcAft>
              <a:buClr>
                <a:schemeClr val="dk1"/>
              </a:buClr>
              <a:buSzPct val="25000"/>
              <a:buFont typeface="Arial"/>
              <a:buNone/>
            </a:pPr>
            <a:r>
              <a:rPr lang="en-US" sz="3200" b="1" dirty="0" smtClean="0"/>
              <a:t>New Owner Account Setup</a:t>
            </a:r>
          </a:p>
          <a:p>
            <a:r>
              <a:rPr lang="en-US" sz="1100" dirty="0" smtClean="0"/>
              <a:t>In order to create your AIC account, complete the steps below.  Please note that you must use a modern browser such as Google Chrome (Version 51 or greater), Apple Safari (Version 9.1.1 or greater), Internet Explorer </a:t>
            </a:r>
            <a:r>
              <a:rPr lang="en-US" sz="1100" dirty="0"/>
              <a:t>(Version 11 or greater</a:t>
            </a:r>
            <a:r>
              <a:rPr lang="en-US" sz="1100" dirty="0" smtClean="0"/>
              <a:t>) or Mozilla Firefox (Version 46 or Greater) </a:t>
            </a:r>
          </a:p>
          <a:p>
            <a:pPr marL="228600" indent="0">
              <a:buNone/>
            </a:pPr>
            <a:r>
              <a:rPr lang="en-US" sz="1100" dirty="0" smtClean="0"/>
              <a:t>1</a:t>
            </a:r>
            <a:r>
              <a:rPr lang="en-US" sz="1100" dirty="0"/>
              <a:t>. Account Creation</a:t>
            </a:r>
            <a:r>
              <a:rPr lang="en-US" sz="1100" dirty="0" smtClean="0"/>
              <a:t>:</a:t>
            </a:r>
            <a:endParaRPr lang="en-US" sz="1100" dirty="0"/>
          </a:p>
          <a:p>
            <a:r>
              <a:rPr lang="en-US" sz="1100" dirty="0"/>
              <a:t>a.       Navigate to </a:t>
            </a:r>
            <a:r>
              <a:rPr lang="en-US" sz="1100" u="sng" dirty="0">
                <a:hlinkClick r:id="rId3"/>
              </a:rPr>
              <a:t>https://ipi.cityofchicago.org/Profile</a:t>
            </a:r>
            <a:endParaRPr lang="en-US" sz="1100" dirty="0"/>
          </a:p>
          <a:p>
            <a:r>
              <a:rPr lang="en-US" sz="1100" dirty="0" smtClean="0"/>
              <a:t>b.       Click </a:t>
            </a:r>
            <a:r>
              <a:rPr lang="en-US" sz="1100" dirty="0"/>
              <a:t>the "Create New Account" button.</a:t>
            </a:r>
          </a:p>
          <a:p>
            <a:r>
              <a:rPr lang="en-US" sz="1100" dirty="0"/>
              <a:t> </a:t>
            </a:r>
            <a:r>
              <a:rPr lang="en-US" sz="1100" dirty="0" smtClean="0"/>
              <a:t>c</a:t>
            </a:r>
            <a:r>
              <a:rPr lang="en-US" sz="1100" dirty="0"/>
              <a:t>.       Enter your email address and click the "Submit" button.  Please note you will receive important information about the inspection process at this email address</a:t>
            </a:r>
            <a:r>
              <a:rPr lang="en-US" sz="1100" dirty="0" smtClean="0"/>
              <a:t>.</a:t>
            </a:r>
            <a:endParaRPr lang="en-US" sz="1100" dirty="0"/>
          </a:p>
          <a:p>
            <a:r>
              <a:rPr lang="en-US" sz="1100" dirty="0"/>
              <a:t>d.       An automated message will be sent to the email address you provided.  Click on the link in the email to begin the account setup</a:t>
            </a:r>
            <a:r>
              <a:rPr lang="en-US" sz="1100" dirty="0" smtClean="0"/>
              <a:t>.</a:t>
            </a:r>
            <a:endParaRPr lang="en-US" sz="1100" dirty="0"/>
          </a:p>
          <a:p>
            <a:r>
              <a:rPr lang="en-US" sz="1100" dirty="0"/>
              <a:t>e.       Follow the onscreen instructions to create your new user access and finish setting up the property account.  Please note the contact information you enter here will be listed on the building for other AIC participants</a:t>
            </a:r>
            <a:r>
              <a:rPr lang="en-US" sz="1100" dirty="0" smtClean="0"/>
              <a:t>.</a:t>
            </a:r>
            <a:endParaRPr lang="en-US" sz="1100" dirty="0"/>
          </a:p>
          <a:p>
            <a:pPr marL="228600" indent="0">
              <a:buNone/>
            </a:pPr>
            <a:r>
              <a:rPr lang="en-US" sz="1100" dirty="0"/>
              <a:t>2. Register </a:t>
            </a:r>
            <a:r>
              <a:rPr lang="en-US" sz="1100" dirty="0" smtClean="0"/>
              <a:t>Building</a:t>
            </a:r>
            <a:endParaRPr lang="en-US" sz="1100" dirty="0"/>
          </a:p>
          <a:p>
            <a:r>
              <a:rPr lang="en-US" sz="1100" dirty="0"/>
              <a:t>a.       Navigate to and bookmark the following URL:  </a:t>
            </a:r>
            <a:r>
              <a:rPr lang="en-US" sz="1100" u="sng" dirty="0">
                <a:hlinkClick r:id="rId4"/>
              </a:rPr>
              <a:t>https://</a:t>
            </a:r>
            <a:r>
              <a:rPr lang="en-US" sz="1100" u="sng" dirty="0" smtClean="0">
                <a:hlinkClick r:id="rId4"/>
              </a:rPr>
              <a:t>ipi.cityofchicago.org/AIC</a:t>
            </a:r>
            <a:r>
              <a:rPr lang="en-US" sz="1100" dirty="0" smtClean="0"/>
              <a:t>. </a:t>
            </a:r>
            <a:r>
              <a:rPr lang="en-US" sz="1100" dirty="0"/>
              <a:t> Please note the helpful links on the right-hand side of this page</a:t>
            </a:r>
            <a:r>
              <a:rPr lang="en-US" sz="1100" dirty="0" smtClean="0"/>
              <a:t>.</a:t>
            </a:r>
            <a:endParaRPr lang="en-US" sz="1100" dirty="0"/>
          </a:p>
          <a:p>
            <a:r>
              <a:rPr lang="en-US" sz="1100" dirty="0"/>
              <a:t>b.      Click on the "Add My Building" button.  If you are not already logged in to the website, you will be asked to do </a:t>
            </a:r>
            <a:r>
              <a:rPr lang="en-US" sz="1100" dirty="0" smtClean="0"/>
              <a:t>so</a:t>
            </a:r>
            <a:r>
              <a:rPr lang="en-US" sz="1100" dirty="0"/>
              <a:t>.</a:t>
            </a:r>
          </a:p>
          <a:p>
            <a:r>
              <a:rPr lang="en-US" sz="1100" dirty="0"/>
              <a:t>c.      Enter the PIN below into the corresponding field on the website, and click the "Lookup" button.  Please note this is unique to the AIC program, and not your Cook County Property Identification Number. </a:t>
            </a:r>
          </a:p>
          <a:p>
            <a:r>
              <a:rPr lang="en-US" sz="1100" dirty="0"/>
              <a:t>          </a:t>
            </a:r>
            <a:r>
              <a:rPr lang="en-US" sz="1100" dirty="0" err="1"/>
              <a:t>i</a:t>
            </a:r>
            <a:r>
              <a:rPr lang="en-US" sz="1100" dirty="0"/>
              <a:t>.       PIN: </a:t>
            </a:r>
            <a:r>
              <a:rPr lang="en-US" sz="1100" i="1" dirty="0" smtClean="0">
                <a:latin typeface="Baskerville Old Face" panose="02020602080505020303" pitchFamily="18" charset="0"/>
              </a:rPr>
              <a:t>MUST EMAIL AIC FOR VERIFICATION PIN FOR PROPERTY</a:t>
            </a:r>
            <a:endParaRPr lang="en-US" sz="1100" i="1" dirty="0">
              <a:latin typeface="Baskerville Old Face" panose="02020602080505020303" pitchFamily="18" charset="0"/>
            </a:endParaRPr>
          </a:p>
          <a:p>
            <a:r>
              <a:rPr lang="en-US" sz="1100" dirty="0"/>
              <a:t>d.      You will then be shown the address of the building, as well as any other AIC participants who are </a:t>
            </a:r>
            <a:r>
              <a:rPr lang="en-US" sz="1100" dirty="0" smtClean="0"/>
              <a:t>or have been located </a:t>
            </a:r>
            <a:r>
              <a:rPr lang="en-US" sz="1100" dirty="0"/>
              <a:t>at the building.  Review this information to make sure you are linking to the correct building. </a:t>
            </a:r>
            <a:endParaRPr lang="en-US" sz="1200" dirty="0"/>
          </a:p>
          <a:p>
            <a:r>
              <a:rPr lang="en-US" sz="1200" dirty="0"/>
              <a:t>e.      Once you've confirmed you're looking at the correct building, select your relationship to the building from the dropdown and click the "Confirm" </a:t>
            </a:r>
            <a:r>
              <a:rPr lang="en-US" sz="1200" dirty="0" smtClean="0"/>
              <a:t>button</a:t>
            </a:r>
            <a:endParaRPr lang="en-US" sz="1200" dirty="0"/>
          </a:p>
          <a:p>
            <a:pPr marL="228600" indent="0">
              <a:buNone/>
            </a:pPr>
            <a:r>
              <a:rPr lang="en-US" sz="1200" dirty="0" smtClean="0"/>
              <a:t>3</a:t>
            </a:r>
            <a:r>
              <a:rPr lang="en-US" sz="1200" dirty="0"/>
              <a:t>.  Inventory / Claim </a:t>
            </a:r>
            <a:r>
              <a:rPr lang="en-US" sz="1200" dirty="0" smtClean="0"/>
              <a:t>Devices</a:t>
            </a:r>
            <a:endParaRPr lang="en-US" sz="1200" dirty="0"/>
          </a:p>
          <a:p>
            <a:r>
              <a:rPr lang="en-US" sz="1200" dirty="0"/>
              <a:t>a.      Once at your buildings device list, you must claim any and all existing devices which you are responsible for. b</a:t>
            </a:r>
            <a:r>
              <a:rPr lang="en-US" sz="1200" dirty="0" smtClean="0"/>
              <a:t>efore you can take any further action</a:t>
            </a:r>
            <a:r>
              <a:rPr lang="en-US" sz="1200" dirty="0"/>
              <a:t> </a:t>
            </a:r>
          </a:p>
          <a:p>
            <a:pPr marL="382587" marR="0" lvl="0" indent="-382587" algn="ctr" rtl="0">
              <a:lnSpc>
                <a:spcPct val="100000"/>
              </a:lnSpc>
              <a:spcBef>
                <a:spcPts val="360"/>
              </a:spcBef>
              <a:spcAft>
                <a:spcPts val="0"/>
              </a:spcAft>
              <a:buClr>
                <a:schemeClr val="dk1"/>
              </a:buClr>
              <a:buSzPct val="25000"/>
              <a:buFont typeface="Arial"/>
              <a:buNone/>
            </a:pPr>
            <a:endParaRPr lang="en-US" sz="1200" b="1" dirty="0"/>
          </a:p>
        </p:txBody>
      </p:sp>
    </p:spTree>
    <p:extLst>
      <p:ext uri="{BB962C8B-B14F-4D97-AF65-F5344CB8AC3E}">
        <p14:creationId xmlns:p14="http://schemas.microsoft.com/office/powerpoint/2010/main" val="13643918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7" name="Shape 147"/>
          <p:cNvSpPr txBox="1">
            <a:spLocks noGrp="1"/>
          </p:cNvSpPr>
          <p:nvPr>
            <p:ph type="title"/>
          </p:nvPr>
        </p:nvSpPr>
        <p:spPr>
          <a:xfrm>
            <a:off x="0" y="1295400"/>
            <a:ext cx="3200399" cy="1295400"/>
          </a:xfrm>
          <a:prstGeom prst="rect">
            <a:avLst/>
          </a:prstGeom>
          <a:noFill/>
          <a:ln>
            <a:noFill/>
          </a:ln>
        </p:spPr>
        <p:txBody>
          <a:bodyPr lIns="182825" tIns="45700" rIns="91400"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dirty="0">
                <a:solidFill>
                  <a:schemeClr val="lt1"/>
                </a:solidFill>
              </a:rPr>
              <a:t>OWNER </a:t>
            </a:r>
            <a:r>
              <a:rPr lang="en-US" sz="2800" b="1" i="0" u="none" strike="noStrike" cap="none" dirty="0">
                <a:solidFill>
                  <a:schemeClr val="lt1"/>
                </a:solidFill>
                <a:latin typeface="Arial"/>
                <a:ea typeface="Arial"/>
                <a:cs typeface="Arial"/>
                <a:sym typeface="Arial"/>
              </a:rPr>
              <a:t>PROCESS</a:t>
            </a:r>
          </a:p>
        </p:txBody>
      </p:sp>
      <p:sp>
        <p:nvSpPr>
          <p:cNvPr id="146" name="Shape 146"/>
          <p:cNvSpPr txBox="1">
            <a:spLocks noGrp="1"/>
          </p:cNvSpPr>
          <p:nvPr>
            <p:ph type="body" idx="1"/>
          </p:nvPr>
        </p:nvSpPr>
        <p:spPr>
          <a:xfrm>
            <a:off x="3269450" y="609600"/>
            <a:ext cx="6400800" cy="5943600"/>
          </a:xfrm>
          <a:prstGeom prst="rect">
            <a:avLst/>
          </a:prstGeom>
          <a:noFill/>
          <a:ln>
            <a:noFill/>
          </a:ln>
        </p:spPr>
        <p:txBody>
          <a:bodyPr lIns="283375" tIns="50925" rIns="101850" bIns="50925" anchor="t" anchorCtr="0">
            <a:noAutofit/>
          </a:bodyPr>
          <a:lstStyle/>
          <a:p>
            <a:pPr marL="382587" marR="0" lvl="0" indent="-382587" algn="ctr" rtl="0">
              <a:lnSpc>
                <a:spcPct val="100000"/>
              </a:lnSpc>
              <a:spcBef>
                <a:spcPts val="360"/>
              </a:spcBef>
              <a:spcAft>
                <a:spcPts val="0"/>
              </a:spcAft>
              <a:buClr>
                <a:schemeClr val="dk1"/>
              </a:buClr>
              <a:buSzPct val="25000"/>
              <a:buFont typeface="Arial"/>
              <a:buNone/>
            </a:pPr>
            <a:r>
              <a:rPr lang="en-US" sz="3200" b="1" dirty="0"/>
              <a:t>Owner </a:t>
            </a:r>
            <a:r>
              <a:rPr lang="en-US" sz="3200" b="1" dirty="0" smtClean="0"/>
              <a:t>Process</a:t>
            </a:r>
          </a:p>
          <a:p>
            <a:pPr marL="382587" marR="0" lvl="0" indent="-382587" algn="ctr" rtl="0">
              <a:lnSpc>
                <a:spcPct val="100000"/>
              </a:lnSpc>
              <a:spcBef>
                <a:spcPts val="360"/>
              </a:spcBef>
              <a:spcAft>
                <a:spcPts val="0"/>
              </a:spcAft>
              <a:buClr>
                <a:schemeClr val="dk1"/>
              </a:buClr>
              <a:buSzPct val="25000"/>
              <a:buFont typeface="Arial"/>
              <a:buNone/>
            </a:pPr>
            <a:endParaRPr lang="en-US" sz="1200" b="1" dirty="0"/>
          </a:p>
          <a:p>
            <a:pPr marL="514350" indent="-514350">
              <a:spcBef>
                <a:spcPts val="640"/>
              </a:spcBef>
            </a:pPr>
            <a:r>
              <a:rPr lang="en-US" sz="3200" dirty="0"/>
              <a:t>Account owner </a:t>
            </a:r>
            <a:r>
              <a:rPr lang="en-US" sz="3200" b="0" i="0" u="none" strike="noStrike" cap="none" dirty="0">
                <a:solidFill>
                  <a:schemeClr val="dk1"/>
                </a:solidFill>
                <a:latin typeface="Arial"/>
                <a:ea typeface="Arial"/>
                <a:cs typeface="Arial"/>
                <a:sym typeface="Arial"/>
              </a:rPr>
              <a:t>logs into website and </a:t>
            </a:r>
            <a:r>
              <a:rPr lang="en-US" sz="3200" b="0" i="0" u="none" strike="noStrike" cap="none" dirty="0" smtClean="0">
                <a:solidFill>
                  <a:schemeClr val="dk1"/>
                </a:solidFill>
                <a:latin typeface="Arial"/>
                <a:ea typeface="Arial"/>
                <a:cs typeface="Arial"/>
                <a:sym typeface="Arial"/>
              </a:rPr>
              <a:t>claims </a:t>
            </a:r>
            <a:r>
              <a:rPr lang="en-US" sz="3200" b="0" i="0" u="none" strike="noStrike" cap="none" dirty="0">
                <a:solidFill>
                  <a:schemeClr val="dk1"/>
                </a:solidFill>
                <a:latin typeface="Arial"/>
                <a:ea typeface="Arial"/>
                <a:cs typeface="Arial"/>
                <a:sym typeface="Arial"/>
              </a:rPr>
              <a:t>equipment</a:t>
            </a:r>
            <a:r>
              <a:rPr lang="en-US" sz="3200" b="0" i="0" u="none" strike="noStrike" cap="none" dirty="0" smtClean="0">
                <a:solidFill>
                  <a:schemeClr val="dk1"/>
                </a:solidFill>
                <a:latin typeface="Arial"/>
                <a:ea typeface="Arial"/>
                <a:cs typeface="Arial"/>
                <a:sym typeface="Arial"/>
              </a:rPr>
              <a:t>.</a:t>
            </a:r>
          </a:p>
          <a:p>
            <a:pPr marL="514350" indent="-514350">
              <a:spcBef>
                <a:spcPts val="640"/>
              </a:spcBef>
            </a:pPr>
            <a:r>
              <a:rPr lang="en-US" sz="3200" b="0" i="0" u="none" strike="noStrike" cap="none" dirty="0" smtClean="0">
                <a:solidFill>
                  <a:schemeClr val="dk1"/>
                </a:solidFill>
                <a:latin typeface="Arial"/>
                <a:ea typeface="Arial"/>
                <a:cs typeface="Arial"/>
                <a:sym typeface="Arial"/>
              </a:rPr>
              <a:t>Owner contracts with an AIC registered inspection company</a:t>
            </a:r>
            <a:endParaRPr lang="en-US" sz="3200" b="0" i="0" u="none" strike="noStrike" cap="none" dirty="0">
              <a:solidFill>
                <a:schemeClr val="dk1"/>
              </a:solidFill>
              <a:latin typeface="Arial"/>
              <a:ea typeface="Arial"/>
              <a:cs typeface="Arial"/>
              <a:sym typeface="Arial"/>
            </a:endParaRPr>
          </a:p>
          <a:p>
            <a:pPr marL="514350" indent="-514350">
              <a:spcBef>
                <a:spcPts val="640"/>
              </a:spcBef>
            </a:pPr>
            <a:r>
              <a:rPr lang="en-US" sz="3200" dirty="0"/>
              <a:t>Owner assigns devices to contracted inspection </a:t>
            </a:r>
            <a:r>
              <a:rPr lang="en-US" sz="3200" dirty="0" smtClean="0"/>
              <a:t>company via the web portal.</a:t>
            </a:r>
            <a:endParaRPr lang="en-US" sz="3200" dirty="0"/>
          </a:p>
        </p:txBody>
      </p:sp>
    </p:spTree>
    <p:extLst>
      <p:ext uri="{BB962C8B-B14F-4D97-AF65-F5344CB8AC3E}">
        <p14:creationId xmlns:p14="http://schemas.microsoft.com/office/powerpoint/2010/main" val="5810321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Shape 153"/>
          <p:cNvSpPr txBox="1">
            <a:spLocks noGrp="1"/>
          </p:cNvSpPr>
          <p:nvPr>
            <p:ph type="title"/>
          </p:nvPr>
        </p:nvSpPr>
        <p:spPr>
          <a:prstGeom prst="rect">
            <a:avLst/>
          </a:prstGeom>
          <a:noFill/>
          <a:ln>
            <a:noFill/>
          </a:ln>
        </p:spPr>
        <p:txBody>
          <a:bodyPr lIns="182825" tIns="45700" rIns="91400"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dirty="0">
                <a:solidFill>
                  <a:schemeClr val="lt1"/>
                </a:solidFill>
              </a:rPr>
              <a:t>INSPECTION </a:t>
            </a:r>
            <a:r>
              <a:rPr lang="en-US" sz="2800" b="1" i="0" u="none" strike="noStrike" cap="none" dirty="0">
                <a:solidFill>
                  <a:schemeClr val="lt1"/>
                </a:solidFill>
                <a:latin typeface="Arial"/>
                <a:ea typeface="Arial"/>
                <a:cs typeface="Arial"/>
                <a:sym typeface="Arial"/>
              </a:rPr>
              <a:t>PROCESS</a:t>
            </a:r>
          </a:p>
        </p:txBody>
      </p:sp>
      <p:sp>
        <p:nvSpPr>
          <p:cNvPr id="152" name="Shape 152"/>
          <p:cNvSpPr txBox="1">
            <a:spLocks noGrp="1"/>
          </p:cNvSpPr>
          <p:nvPr>
            <p:ph type="body" idx="1"/>
          </p:nvPr>
        </p:nvSpPr>
        <p:spPr>
          <a:xfrm>
            <a:off x="3200400" y="782336"/>
            <a:ext cx="6873900" cy="6151863"/>
          </a:xfrm>
          <a:prstGeom prst="rect">
            <a:avLst/>
          </a:prstGeom>
          <a:noFill/>
          <a:ln>
            <a:noFill/>
          </a:ln>
        </p:spPr>
        <p:txBody>
          <a:bodyPr lIns="283375" tIns="50925" rIns="101850" bIns="50925" anchor="t" anchorCtr="0">
            <a:noAutofit/>
          </a:bodyPr>
          <a:lstStyle/>
          <a:p>
            <a:pPr marL="0" marR="0" lvl="0" indent="0" algn="ctr" rtl="0">
              <a:lnSpc>
                <a:spcPct val="120000"/>
              </a:lnSpc>
              <a:spcBef>
                <a:spcPts val="640"/>
              </a:spcBef>
              <a:spcAft>
                <a:spcPts val="0"/>
              </a:spcAft>
              <a:buNone/>
            </a:pPr>
            <a:r>
              <a:rPr lang="en-US" sz="3200" b="1" dirty="0"/>
              <a:t>Inspection </a:t>
            </a:r>
            <a:r>
              <a:rPr lang="en-US" sz="3200" b="1" dirty="0" smtClean="0"/>
              <a:t>Process</a:t>
            </a:r>
          </a:p>
          <a:p>
            <a:pPr marL="382587" marR="0" lvl="0" indent="-382587" algn="l" rtl="0">
              <a:lnSpc>
                <a:spcPct val="120000"/>
              </a:lnSpc>
              <a:spcBef>
                <a:spcPts val="640"/>
              </a:spcBef>
              <a:spcAft>
                <a:spcPts val="0"/>
              </a:spcAft>
              <a:buClr>
                <a:schemeClr val="dk1"/>
              </a:buClr>
              <a:buSzPct val="100000"/>
              <a:buFont typeface="Arial"/>
              <a:buChar char="•"/>
            </a:pPr>
            <a:r>
              <a:rPr lang="en-US" sz="3200" b="0" i="0" u="none" strike="noStrike" cap="none" dirty="0" smtClean="0">
                <a:solidFill>
                  <a:schemeClr val="dk1"/>
                </a:solidFill>
                <a:latin typeface="Arial"/>
                <a:ea typeface="Arial"/>
                <a:cs typeface="Arial"/>
                <a:sym typeface="Arial"/>
              </a:rPr>
              <a:t>Inspection </a:t>
            </a:r>
            <a:r>
              <a:rPr lang="en-US" sz="3200" b="0" i="0" u="none" strike="noStrike" cap="none" dirty="0">
                <a:solidFill>
                  <a:schemeClr val="dk1"/>
                </a:solidFill>
                <a:latin typeface="Arial"/>
                <a:ea typeface="Arial"/>
                <a:cs typeface="Arial"/>
                <a:sym typeface="Arial"/>
              </a:rPr>
              <a:t>company </a:t>
            </a:r>
            <a:r>
              <a:rPr lang="en-US" sz="3200" dirty="0"/>
              <a:t>receives assignment </a:t>
            </a:r>
            <a:r>
              <a:rPr lang="en-US" sz="3200" dirty="0" smtClean="0"/>
              <a:t>online and </a:t>
            </a:r>
            <a:r>
              <a:rPr lang="en-US" sz="3200" dirty="0"/>
              <a:t>assigns i</a:t>
            </a:r>
            <a:r>
              <a:rPr lang="en-US" sz="3200" b="0" i="0" u="none" strike="noStrike" cap="none" dirty="0" smtClean="0">
                <a:solidFill>
                  <a:schemeClr val="dk1"/>
                </a:solidFill>
                <a:latin typeface="Arial"/>
                <a:ea typeface="Arial"/>
                <a:cs typeface="Arial"/>
                <a:sym typeface="Arial"/>
              </a:rPr>
              <a:t>nspector </a:t>
            </a:r>
            <a:r>
              <a:rPr lang="en-US" sz="3200" b="0" i="0" u="none" strike="noStrike" cap="none" dirty="0">
                <a:solidFill>
                  <a:schemeClr val="dk1"/>
                </a:solidFill>
                <a:latin typeface="Arial"/>
                <a:ea typeface="Arial"/>
                <a:cs typeface="Arial"/>
                <a:sym typeface="Arial"/>
              </a:rPr>
              <a:t>to </a:t>
            </a:r>
            <a:r>
              <a:rPr lang="en-US" sz="3200" b="0" i="0" u="none" strike="noStrike" cap="none" dirty="0" smtClean="0">
                <a:solidFill>
                  <a:schemeClr val="dk1"/>
                </a:solidFill>
                <a:latin typeface="Arial"/>
                <a:ea typeface="Arial"/>
                <a:cs typeface="Arial"/>
                <a:sym typeface="Arial"/>
              </a:rPr>
              <a:t>inspect </a:t>
            </a:r>
            <a:r>
              <a:rPr lang="en-US" sz="3200" dirty="0" smtClean="0"/>
              <a:t>device(s).</a:t>
            </a:r>
          </a:p>
          <a:p>
            <a:pPr marL="382587" marR="0" lvl="0" indent="-382587" algn="l" rtl="0">
              <a:lnSpc>
                <a:spcPct val="120000"/>
              </a:lnSpc>
              <a:spcBef>
                <a:spcPts val="640"/>
              </a:spcBef>
              <a:spcAft>
                <a:spcPts val="0"/>
              </a:spcAft>
              <a:buClr>
                <a:schemeClr val="dk1"/>
              </a:buClr>
              <a:buSzPct val="100000"/>
              <a:buFont typeface="Arial"/>
              <a:buChar char="•"/>
            </a:pPr>
            <a:r>
              <a:rPr lang="en-US" sz="3200" dirty="0" smtClean="0"/>
              <a:t>Inspector </a:t>
            </a:r>
            <a:r>
              <a:rPr lang="en-US" sz="3200" dirty="0"/>
              <a:t>inspects the assigned device(s) and </a:t>
            </a:r>
            <a:r>
              <a:rPr lang="en-US" sz="3200" dirty="0" smtClean="0"/>
              <a:t>leaves a copy of inspection report with property</a:t>
            </a:r>
          </a:p>
          <a:p>
            <a:pPr marL="382587" marR="0" lvl="0" indent="-382587" algn="l" rtl="0">
              <a:lnSpc>
                <a:spcPct val="120000"/>
              </a:lnSpc>
              <a:spcBef>
                <a:spcPts val="640"/>
              </a:spcBef>
              <a:spcAft>
                <a:spcPts val="0"/>
              </a:spcAft>
              <a:buClr>
                <a:schemeClr val="dk1"/>
              </a:buClr>
              <a:buSzPct val="100000"/>
              <a:buFont typeface="Arial"/>
              <a:buChar char="•"/>
            </a:pPr>
            <a:r>
              <a:rPr lang="en-US" sz="3200" dirty="0" smtClean="0"/>
              <a:t>Inspection results must be entered into </a:t>
            </a:r>
            <a:r>
              <a:rPr lang="en-US" sz="3200" dirty="0"/>
              <a:t>AIC portal </a:t>
            </a:r>
            <a:r>
              <a:rPr lang="en-US" sz="3200" b="1" dirty="0"/>
              <a:t>within 5 business days</a:t>
            </a:r>
            <a:r>
              <a:rPr lang="en-US" sz="3200" dirty="0"/>
              <a: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Shape 153"/>
          <p:cNvSpPr txBox="1">
            <a:spLocks noGrp="1"/>
          </p:cNvSpPr>
          <p:nvPr>
            <p:ph type="title"/>
          </p:nvPr>
        </p:nvSpPr>
        <p:spPr>
          <a:prstGeom prst="rect">
            <a:avLst/>
          </a:prstGeom>
          <a:noFill/>
          <a:ln>
            <a:noFill/>
          </a:ln>
        </p:spPr>
        <p:txBody>
          <a:bodyPr lIns="182825" tIns="45700" rIns="91400"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dirty="0">
                <a:solidFill>
                  <a:schemeClr val="lt1"/>
                </a:solidFill>
              </a:rPr>
              <a:t>INSPECTION </a:t>
            </a:r>
            <a:r>
              <a:rPr lang="en-US" sz="2800" b="1" i="0" u="none" strike="noStrike" cap="none" dirty="0">
                <a:solidFill>
                  <a:schemeClr val="lt1"/>
                </a:solidFill>
                <a:latin typeface="Arial"/>
                <a:ea typeface="Arial"/>
                <a:cs typeface="Arial"/>
                <a:sym typeface="Arial"/>
              </a:rPr>
              <a:t>PROCESS</a:t>
            </a:r>
          </a:p>
        </p:txBody>
      </p:sp>
      <p:sp>
        <p:nvSpPr>
          <p:cNvPr id="152" name="Shape 152"/>
          <p:cNvSpPr txBox="1">
            <a:spLocks noGrp="1"/>
          </p:cNvSpPr>
          <p:nvPr>
            <p:ph type="body" idx="1"/>
          </p:nvPr>
        </p:nvSpPr>
        <p:spPr>
          <a:xfrm>
            <a:off x="3200400" y="304800"/>
            <a:ext cx="6873900" cy="6629399"/>
          </a:xfrm>
          <a:prstGeom prst="rect">
            <a:avLst/>
          </a:prstGeom>
          <a:noFill/>
          <a:ln>
            <a:noFill/>
          </a:ln>
        </p:spPr>
        <p:txBody>
          <a:bodyPr lIns="283375" tIns="50925" rIns="101850" bIns="50925" anchor="t" anchorCtr="0">
            <a:noAutofit/>
          </a:bodyPr>
          <a:lstStyle/>
          <a:p>
            <a:pPr marL="0" marR="0" lvl="0" indent="0" algn="ctr" rtl="0">
              <a:lnSpc>
                <a:spcPct val="120000"/>
              </a:lnSpc>
              <a:spcBef>
                <a:spcPts val="640"/>
              </a:spcBef>
              <a:spcAft>
                <a:spcPts val="0"/>
              </a:spcAft>
              <a:buNone/>
            </a:pPr>
            <a:r>
              <a:rPr lang="en-US" sz="3200" b="1" dirty="0" smtClean="0"/>
              <a:t>When can inspections occur?</a:t>
            </a:r>
          </a:p>
          <a:p>
            <a:pPr marL="0" marR="0" lvl="0" indent="0" algn="ctr" rtl="0">
              <a:spcBef>
                <a:spcPts val="640"/>
              </a:spcBef>
              <a:spcAft>
                <a:spcPts val="0"/>
              </a:spcAft>
              <a:buNone/>
            </a:pPr>
            <a:r>
              <a:rPr lang="en-US" sz="2800" b="1" dirty="0" smtClean="0"/>
              <a:t>On website - Every property shows its due date</a:t>
            </a:r>
          </a:p>
          <a:p>
            <a:pPr marL="0" marR="0" lvl="0" indent="0" algn="ctr" rtl="0">
              <a:lnSpc>
                <a:spcPct val="120000"/>
              </a:lnSpc>
              <a:spcBef>
                <a:spcPts val="640"/>
              </a:spcBef>
              <a:spcAft>
                <a:spcPts val="0"/>
              </a:spcAft>
              <a:buNone/>
            </a:pPr>
            <a:endParaRPr lang="en-US" sz="3200" b="1" dirty="0" smtClean="0"/>
          </a:p>
          <a:p>
            <a:pPr marL="0" marR="0" lvl="0" indent="0" algn="ctr" rtl="0">
              <a:spcBef>
                <a:spcPts val="640"/>
              </a:spcBef>
              <a:spcAft>
                <a:spcPts val="0"/>
              </a:spcAft>
              <a:buNone/>
            </a:pPr>
            <a:endParaRPr lang="en-US" sz="1000" b="1" dirty="0" smtClean="0"/>
          </a:p>
          <a:p>
            <a:pPr marL="0" marR="0" lvl="0" indent="0" algn="ctr" rtl="0">
              <a:spcBef>
                <a:spcPts val="640"/>
              </a:spcBef>
              <a:spcAft>
                <a:spcPts val="0"/>
              </a:spcAft>
              <a:buNone/>
            </a:pPr>
            <a:r>
              <a:rPr lang="en-US" sz="2800" b="1" dirty="0" smtClean="0"/>
              <a:t>Every device shows even more information</a:t>
            </a:r>
          </a:p>
          <a:p>
            <a:pPr marL="0" marR="0" lvl="0" indent="0" algn="ctr" rtl="0">
              <a:lnSpc>
                <a:spcPct val="120000"/>
              </a:lnSpc>
              <a:spcBef>
                <a:spcPts val="640"/>
              </a:spcBef>
              <a:spcAft>
                <a:spcPts val="0"/>
              </a:spcAft>
              <a:buNone/>
            </a:pPr>
            <a:endParaRPr lang="en-US" sz="3200" b="1" dirty="0"/>
          </a:p>
          <a:p>
            <a:pPr marL="0" marR="0" lvl="0" indent="0" algn="ctr" rtl="0">
              <a:lnSpc>
                <a:spcPct val="120000"/>
              </a:lnSpc>
              <a:spcBef>
                <a:spcPts val="640"/>
              </a:spcBef>
              <a:spcAft>
                <a:spcPts val="0"/>
              </a:spcAft>
              <a:buNone/>
            </a:pPr>
            <a:endParaRPr lang="en-US" sz="3200" b="1" dirty="0" smtClean="0"/>
          </a:p>
          <a:p>
            <a:pPr marL="0" marR="0" lvl="0" indent="0" algn="ctr" rtl="0">
              <a:lnSpc>
                <a:spcPct val="120000"/>
              </a:lnSpc>
              <a:spcBef>
                <a:spcPts val="640"/>
              </a:spcBef>
              <a:spcAft>
                <a:spcPts val="0"/>
              </a:spcAft>
              <a:buNone/>
            </a:pPr>
            <a:endParaRPr lang="en-US" sz="3200" b="1" dirty="0"/>
          </a:p>
          <a:p>
            <a:pPr marL="0" marR="0" lvl="0" indent="0" algn="ctr" rtl="0">
              <a:lnSpc>
                <a:spcPct val="120000"/>
              </a:lnSpc>
              <a:spcBef>
                <a:spcPts val="640"/>
              </a:spcBef>
              <a:spcAft>
                <a:spcPts val="0"/>
              </a:spcAft>
              <a:buNone/>
            </a:pPr>
            <a:endParaRPr lang="en-US" sz="3200" b="1" dirty="0" smtClean="0"/>
          </a:p>
          <a:p>
            <a:pPr marL="0" marR="0" lvl="0" indent="0" algn="ctr" rtl="0">
              <a:lnSpc>
                <a:spcPct val="120000"/>
              </a:lnSpc>
              <a:spcBef>
                <a:spcPts val="640"/>
              </a:spcBef>
              <a:spcAft>
                <a:spcPts val="0"/>
              </a:spcAft>
              <a:buNone/>
            </a:pPr>
            <a:r>
              <a:rPr lang="en-US" sz="1400" b="1" dirty="0" smtClean="0"/>
              <a:t>Inspection may start date = when you can begin assigning and inspecting</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6114" y="1894788"/>
            <a:ext cx="5732191" cy="609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6209" y="3733800"/>
            <a:ext cx="4572000" cy="2412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15418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Shape 159"/>
          <p:cNvSpPr txBox="1">
            <a:spLocks noGrp="1"/>
          </p:cNvSpPr>
          <p:nvPr>
            <p:ph type="title"/>
          </p:nvPr>
        </p:nvSpPr>
        <p:spPr>
          <a:xfrm>
            <a:off x="0" y="1371600"/>
            <a:ext cx="3200400" cy="1371600"/>
          </a:xfrm>
          <a:prstGeom prst="rect">
            <a:avLst/>
          </a:prstGeom>
          <a:noFill/>
          <a:ln>
            <a:noFill/>
          </a:ln>
        </p:spPr>
        <p:txBody>
          <a:bodyPr lIns="182825" tIns="45700" rIns="91400"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dirty="0">
                <a:solidFill>
                  <a:schemeClr val="lt1"/>
                </a:solidFill>
              </a:rPr>
              <a:t>RESULTING PROCESS</a:t>
            </a:r>
          </a:p>
          <a:p>
            <a:pPr marL="0" marR="0" lvl="0" indent="0" algn="ctr" rtl="0">
              <a:lnSpc>
                <a:spcPct val="100000"/>
              </a:lnSpc>
              <a:spcBef>
                <a:spcPts val="0"/>
              </a:spcBef>
              <a:spcAft>
                <a:spcPts val="0"/>
              </a:spcAft>
              <a:buClr>
                <a:schemeClr val="lt1"/>
              </a:buClr>
              <a:buSzPct val="25000"/>
              <a:buFont typeface="Arial"/>
              <a:buNone/>
            </a:pPr>
            <a:r>
              <a:rPr lang="en-US" dirty="0">
                <a:solidFill>
                  <a:schemeClr val="lt1"/>
                </a:solidFill>
              </a:rPr>
              <a:t>(PASSED)</a:t>
            </a:r>
          </a:p>
        </p:txBody>
      </p:sp>
      <p:sp>
        <p:nvSpPr>
          <p:cNvPr id="158" name="Shape 158"/>
          <p:cNvSpPr txBox="1">
            <a:spLocks noGrp="1"/>
          </p:cNvSpPr>
          <p:nvPr>
            <p:ph type="body" idx="1"/>
          </p:nvPr>
        </p:nvSpPr>
        <p:spPr>
          <a:xfrm>
            <a:off x="3138075" y="611974"/>
            <a:ext cx="6400800" cy="6474626"/>
          </a:xfrm>
          <a:prstGeom prst="rect">
            <a:avLst/>
          </a:prstGeom>
          <a:noFill/>
          <a:ln>
            <a:noFill/>
          </a:ln>
        </p:spPr>
        <p:txBody>
          <a:bodyPr lIns="283375" tIns="50925" rIns="101850" bIns="50925" anchor="t" anchorCtr="0">
            <a:noAutofit/>
          </a:bodyPr>
          <a:lstStyle/>
          <a:p>
            <a:pPr marL="0" marR="0" lvl="0" indent="0" algn="ctr" rtl="0">
              <a:lnSpc>
                <a:spcPct val="90000"/>
              </a:lnSpc>
              <a:spcBef>
                <a:spcPts val="0"/>
              </a:spcBef>
              <a:spcAft>
                <a:spcPts val="0"/>
              </a:spcAft>
              <a:buNone/>
            </a:pPr>
            <a:r>
              <a:rPr lang="en-US" sz="3100" b="1" dirty="0"/>
              <a:t>Resulting Process - Passed</a:t>
            </a:r>
          </a:p>
          <a:p>
            <a:pPr marL="382587" marR="0" lvl="0" indent="-382587" algn="l" rtl="0">
              <a:lnSpc>
                <a:spcPct val="90000"/>
              </a:lnSpc>
              <a:spcBef>
                <a:spcPts val="0"/>
              </a:spcBef>
              <a:spcAft>
                <a:spcPts val="0"/>
              </a:spcAft>
              <a:buClr>
                <a:schemeClr val="dk1"/>
              </a:buClr>
              <a:buSzPct val="100000"/>
              <a:buFont typeface="Arial"/>
              <a:buChar char="•"/>
            </a:pPr>
            <a:endParaRPr lang="en-US" sz="1200" dirty="0" smtClean="0"/>
          </a:p>
          <a:p>
            <a:pPr marL="382587" marR="0" lvl="0" indent="-382587" algn="l" rtl="0">
              <a:lnSpc>
                <a:spcPct val="90000"/>
              </a:lnSpc>
              <a:spcBef>
                <a:spcPts val="0"/>
              </a:spcBef>
              <a:spcAft>
                <a:spcPts val="0"/>
              </a:spcAft>
              <a:buClr>
                <a:schemeClr val="dk1"/>
              </a:buClr>
              <a:buSzPct val="100000"/>
              <a:buFont typeface="Arial"/>
              <a:buChar char="•"/>
            </a:pPr>
            <a:r>
              <a:rPr lang="en-US" sz="2600" dirty="0" smtClean="0"/>
              <a:t>If </a:t>
            </a:r>
            <a:r>
              <a:rPr lang="en-US" sz="2600" dirty="0"/>
              <a:t>d</a:t>
            </a:r>
            <a:r>
              <a:rPr lang="en-US" sz="2600" b="0" i="0" u="none" strike="noStrike" cap="none" dirty="0">
                <a:solidFill>
                  <a:schemeClr val="dk1"/>
                </a:solidFill>
                <a:sym typeface="Arial"/>
              </a:rPr>
              <a:t>evice complies</a:t>
            </a:r>
            <a:r>
              <a:rPr lang="en-US" sz="2400" b="0" i="0" u="none" strike="noStrike" cap="none" dirty="0" smtClean="0">
                <a:solidFill>
                  <a:schemeClr val="dk1"/>
                </a:solidFill>
                <a:sym typeface="Arial"/>
              </a:rPr>
              <a:t>:</a:t>
            </a:r>
          </a:p>
          <a:p>
            <a:pPr marL="382587" marR="0" lvl="0" indent="-382587" algn="l" rtl="0">
              <a:lnSpc>
                <a:spcPct val="90000"/>
              </a:lnSpc>
              <a:spcBef>
                <a:spcPts val="0"/>
              </a:spcBef>
              <a:spcAft>
                <a:spcPts val="0"/>
              </a:spcAft>
              <a:buClr>
                <a:schemeClr val="dk1"/>
              </a:buClr>
              <a:buSzPct val="100000"/>
              <a:buFont typeface="Arial"/>
              <a:buChar char="•"/>
            </a:pPr>
            <a:endParaRPr lang="en-US" sz="800" b="0" i="0" u="none" strike="noStrike" cap="none" dirty="0">
              <a:solidFill>
                <a:schemeClr val="dk1"/>
              </a:solidFill>
              <a:latin typeface="Arial"/>
              <a:ea typeface="Arial"/>
              <a:cs typeface="Arial"/>
              <a:sym typeface="Arial"/>
            </a:endParaRPr>
          </a:p>
          <a:p>
            <a:pPr marL="827087" marR="0" lvl="1" indent="-319087" algn="l" rtl="0">
              <a:lnSpc>
                <a:spcPct val="90000"/>
              </a:lnSpc>
              <a:spcBef>
                <a:spcPts val="560"/>
              </a:spcBef>
              <a:spcAft>
                <a:spcPts val="0"/>
              </a:spcAft>
              <a:buClr>
                <a:schemeClr val="dk1"/>
              </a:buClr>
              <a:buSzPct val="100000"/>
              <a:buFont typeface="Arial"/>
              <a:buChar char="–"/>
            </a:pPr>
            <a:r>
              <a:rPr lang="en-US" sz="2400" b="0" i="0" u="none" strike="noStrike" cap="none" dirty="0">
                <a:solidFill>
                  <a:schemeClr val="dk1"/>
                </a:solidFill>
                <a:latin typeface="Arial"/>
                <a:ea typeface="Arial"/>
                <a:cs typeface="Arial"/>
                <a:sym typeface="Arial"/>
              </a:rPr>
              <a:t>Inspector certifies </a:t>
            </a:r>
            <a:r>
              <a:rPr lang="en-US" sz="2400" b="0" i="0" u="none" strike="noStrike" cap="none" dirty="0" smtClean="0">
                <a:solidFill>
                  <a:schemeClr val="dk1"/>
                </a:solidFill>
                <a:latin typeface="Arial"/>
                <a:ea typeface="Arial"/>
                <a:cs typeface="Arial"/>
                <a:sym typeface="Arial"/>
              </a:rPr>
              <a:t>device passed inspection.</a:t>
            </a:r>
          </a:p>
          <a:p>
            <a:pPr marL="827087" marR="0" lvl="1" indent="-319087" algn="l" rtl="0">
              <a:lnSpc>
                <a:spcPct val="90000"/>
              </a:lnSpc>
              <a:spcBef>
                <a:spcPts val="560"/>
              </a:spcBef>
              <a:spcAft>
                <a:spcPts val="0"/>
              </a:spcAft>
              <a:buClr>
                <a:schemeClr val="dk1"/>
              </a:buClr>
              <a:buSzPct val="100000"/>
              <a:buFont typeface="Arial"/>
              <a:buChar char="–"/>
            </a:pPr>
            <a:endParaRPr lang="en-US" sz="800" b="0" i="0" u="none" strike="noStrike" cap="none" dirty="0">
              <a:solidFill>
                <a:schemeClr val="dk1"/>
              </a:solidFill>
              <a:latin typeface="Arial"/>
              <a:ea typeface="Arial"/>
              <a:cs typeface="Arial"/>
              <a:sym typeface="Arial"/>
            </a:endParaRPr>
          </a:p>
          <a:p>
            <a:pPr marL="827087" marR="0" lvl="1" indent="-319087" algn="l" rtl="0">
              <a:lnSpc>
                <a:spcPct val="90000"/>
              </a:lnSpc>
              <a:spcBef>
                <a:spcPts val="560"/>
              </a:spcBef>
              <a:spcAft>
                <a:spcPts val="0"/>
              </a:spcAft>
              <a:buClr>
                <a:schemeClr val="dk1"/>
              </a:buClr>
              <a:buSzPct val="100000"/>
              <a:buFont typeface="Arial"/>
              <a:buChar char="–"/>
            </a:pPr>
            <a:r>
              <a:rPr lang="en-US" sz="2400" b="0" i="0" u="none" strike="noStrike" cap="none" dirty="0" smtClean="0">
                <a:solidFill>
                  <a:schemeClr val="dk1"/>
                </a:solidFill>
                <a:sym typeface="Arial"/>
              </a:rPr>
              <a:t>Owner/Inspection company </a:t>
            </a:r>
            <a:r>
              <a:rPr lang="en-US" sz="2400" b="0" i="0" u="none" strike="noStrike" cap="none" dirty="0">
                <a:solidFill>
                  <a:schemeClr val="dk1"/>
                </a:solidFill>
                <a:sym typeface="Arial"/>
              </a:rPr>
              <a:t>pays AIC program fe</a:t>
            </a:r>
            <a:r>
              <a:rPr lang="en-US" sz="2400" dirty="0"/>
              <a:t>e through the website</a:t>
            </a:r>
            <a:r>
              <a:rPr lang="en-US" sz="2400" dirty="0" smtClean="0"/>
              <a:t>.</a:t>
            </a:r>
          </a:p>
          <a:p>
            <a:pPr marL="827087" marR="0" lvl="1" indent="-319087" algn="l" rtl="0">
              <a:lnSpc>
                <a:spcPct val="90000"/>
              </a:lnSpc>
              <a:spcBef>
                <a:spcPts val="560"/>
              </a:spcBef>
              <a:spcAft>
                <a:spcPts val="0"/>
              </a:spcAft>
              <a:buClr>
                <a:schemeClr val="dk1"/>
              </a:buClr>
              <a:buSzPct val="100000"/>
              <a:buFont typeface="Arial"/>
              <a:buChar char="–"/>
            </a:pPr>
            <a:endParaRPr lang="en-US" sz="800" dirty="0"/>
          </a:p>
          <a:p>
            <a:pPr marL="827087" marR="0" lvl="1" indent="-319087" algn="l" rtl="0">
              <a:lnSpc>
                <a:spcPct val="90000"/>
              </a:lnSpc>
              <a:spcBef>
                <a:spcPts val="560"/>
              </a:spcBef>
              <a:spcAft>
                <a:spcPts val="0"/>
              </a:spcAft>
              <a:buClr>
                <a:schemeClr val="dk1"/>
              </a:buClr>
              <a:buSzPct val="100000"/>
              <a:buFont typeface="Arial"/>
              <a:buChar char="–"/>
            </a:pPr>
            <a:r>
              <a:rPr lang="en-US" sz="2400" b="0" i="0" u="none" strike="noStrike" cap="none" dirty="0">
                <a:solidFill>
                  <a:schemeClr val="dk1"/>
                </a:solidFill>
                <a:sym typeface="Arial"/>
              </a:rPr>
              <a:t>Owner downloads</a:t>
            </a:r>
            <a:r>
              <a:rPr lang="en-US" sz="2400" dirty="0"/>
              <a:t> and </a:t>
            </a:r>
            <a:r>
              <a:rPr lang="en-US" sz="2400" b="0" i="0" u="none" strike="noStrike" cap="none" dirty="0">
                <a:solidFill>
                  <a:schemeClr val="dk1"/>
                </a:solidFill>
                <a:sym typeface="Arial"/>
              </a:rPr>
              <a:t>prints Certificate</a:t>
            </a:r>
            <a:r>
              <a:rPr lang="en-US" sz="2400" b="0" i="0" u="none" strike="noStrike" cap="none" dirty="0" smtClean="0">
                <a:solidFill>
                  <a:schemeClr val="dk1"/>
                </a:solidFill>
                <a:sym typeface="Arial"/>
              </a:rPr>
              <a:t>.</a:t>
            </a:r>
          </a:p>
          <a:p>
            <a:pPr marL="954087" lvl="2" indent="0">
              <a:lnSpc>
                <a:spcPct val="90000"/>
              </a:lnSpc>
              <a:spcBef>
                <a:spcPts val="560"/>
              </a:spcBef>
              <a:buNone/>
            </a:pPr>
            <a:r>
              <a:rPr lang="en-US" sz="1800" b="1" dirty="0" smtClean="0"/>
              <a:t>May be a 30 minute to 1 hour delay in downloading certificates once fees are paid due to the payment having to be processed by the Department of Finance before the certificates can be released</a:t>
            </a:r>
            <a:endParaRPr lang="en-US" sz="1800" b="1" i="0" u="none" strike="noStrike" cap="none" dirty="0" smtClean="0">
              <a:solidFill>
                <a:schemeClr val="dk1"/>
              </a:solidFill>
              <a:sym typeface="Arial"/>
            </a:endParaRPr>
          </a:p>
          <a:p>
            <a:pPr marL="827087" marR="0" lvl="1" indent="-319087" algn="l" rtl="0">
              <a:lnSpc>
                <a:spcPct val="90000"/>
              </a:lnSpc>
              <a:spcBef>
                <a:spcPts val="560"/>
              </a:spcBef>
              <a:spcAft>
                <a:spcPts val="0"/>
              </a:spcAft>
              <a:buClr>
                <a:schemeClr val="dk1"/>
              </a:buClr>
              <a:buSzPct val="100000"/>
              <a:buFont typeface="Arial"/>
              <a:buChar char="–"/>
            </a:pPr>
            <a:endParaRPr lang="en-US" sz="800" b="0" i="0" u="none" strike="noStrike" cap="none" dirty="0">
              <a:solidFill>
                <a:schemeClr val="dk1"/>
              </a:solidFill>
              <a:latin typeface="Arial"/>
              <a:ea typeface="Arial"/>
              <a:cs typeface="Arial"/>
              <a:sym typeface="Arial"/>
            </a:endParaRPr>
          </a:p>
          <a:p>
            <a:pPr marL="827087" marR="0" lvl="1" indent="-319087" algn="l" rtl="0">
              <a:lnSpc>
                <a:spcPct val="90000"/>
              </a:lnSpc>
              <a:spcBef>
                <a:spcPts val="560"/>
              </a:spcBef>
              <a:spcAft>
                <a:spcPts val="0"/>
              </a:spcAft>
              <a:buClr>
                <a:schemeClr val="dk1"/>
              </a:buClr>
              <a:buSzPct val="100000"/>
              <a:buFont typeface="Arial"/>
              <a:buChar char="–"/>
            </a:pPr>
            <a:r>
              <a:rPr lang="en-US" sz="2400" b="0" i="0" u="none" strike="noStrike" cap="none" dirty="0">
                <a:solidFill>
                  <a:schemeClr val="dk1"/>
                </a:solidFill>
                <a:sym typeface="Arial"/>
              </a:rPr>
              <a:t>Owner displays </a:t>
            </a:r>
            <a:r>
              <a:rPr lang="en-US" sz="2400" b="0" i="0" u="none" strike="noStrike" cap="none" dirty="0" smtClean="0">
                <a:solidFill>
                  <a:schemeClr val="dk1"/>
                </a:solidFill>
                <a:sym typeface="Arial"/>
              </a:rPr>
              <a:t>certificate </a:t>
            </a:r>
            <a:r>
              <a:rPr lang="en-US" sz="2400" dirty="0"/>
              <a:t>at device</a:t>
            </a:r>
            <a:r>
              <a:rPr lang="en-US" sz="2400" dirty="0" smtClean="0"/>
              <a:t>.</a:t>
            </a:r>
          </a:p>
          <a:p>
            <a:pPr marL="508000" marR="0" lvl="1" indent="0" algn="l" rtl="0">
              <a:lnSpc>
                <a:spcPct val="90000"/>
              </a:lnSpc>
              <a:spcBef>
                <a:spcPts val="560"/>
              </a:spcBef>
              <a:spcAft>
                <a:spcPts val="0"/>
              </a:spcAft>
              <a:buClr>
                <a:schemeClr val="dk1"/>
              </a:buClr>
              <a:buSzPct val="100000"/>
              <a:buNone/>
            </a:pPr>
            <a:endParaRPr lang="en-US" sz="2000" b="1" dirty="0" smtClean="0"/>
          </a:p>
          <a:p>
            <a:pPr marL="508000" marR="0" lvl="1" indent="0" algn="l" rtl="0">
              <a:lnSpc>
                <a:spcPct val="90000"/>
              </a:lnSpc>
              <a:spcBef>
                <a:spcPts val="560"/>
              </a:spcBef>
              <a:spcAft>
                <a:spcPts val="0"/>
              </a:spcAft>
              <a:buClr>
                <a:schemeClr val="dk1"/>
              </a:buClr>
              <a:buSzPct val="100000"/>
              <a:buNone/>
            </a:pPr>
            <a:r>
              <a:rPr lang="en-US" sz="2000" b="1" dirty="0" smtClean="0"/>
              <a:t>All steps must be completed by due date to be compliant</a:t>
            </a:r>
            <a:endParaRPr lang="en-US" sz="2000" b="1"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1" name="Shape 171"/>
          <p:cNvSpPr txBox="1">
            <a:spLocks noGrp="1"/>
          </p:cNvSpPr>
          <p:nvPr>
            <p:ph type="title"/>
          </p:nvPr>
        </p:nvSpPr>
        <p:spPr>
          <a:xfrm>
            <a:off x="0" y="1371600"/>
            <a:ext cx="3162300" cy="1599600"/>
          </a:xfrm>
          <a:prstGeom prst="rect">
            <a:avLst/>
          </a:prstGeom>
          <a:noFill/>
          <a:ln>
            <a:noFill/>
          </a:ln>
        </p:spPr>
        <p:txBody>
          <a:bodyPr lIns="182825" tIns="45700" rIns="91400"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dirty="0">
                <a:solidFill>
                  <a:schemeClr val="lt1"/>
                </a:solidFill>
              </a:rPr>
              <a:t>RESULTING PROCESS </a:t>
            </a:r>
            <a:r>
              <a:rPr lang="en-US" dirty="0" smtClean="0">
                <a:solidFill>
                  <a:schemeClr val="lt1"/>
                </a:solidFill>
              </a:rPr>
              <a:t/>
            </a:r>
            <a:br>
              <a:rPr lang="en-US" dirty="0" smtClean="0">
                <a:solidFill>
                  <a:schemeClr val="lt1"/>
                </a:solidFill>
              </a:rPr>
            </a:br>
            <a:r>
              <a:rPr lang="en-US" sz="2000" dirty="0" smtClean="0">
                <a:solidFill>
                  <a:schemeClr val="lt1"/>
                </a:solidFill>
              </a:rPr>
              <a:t>FAILED:  </a:t>
            </a:r>
            <a:br>
              <a:rPr lang="en-US" sz="2000" dirty="0" smtClean="0">
                <a:solidFill>
                  <a:schemeClr val="lt1"/>
                </a:solidFill>
              </a:rPr>
            </a:br>
            <a:r>
              <a:rPr lang="en-US" sz="1600" dirty="0" smtClean="0">
                <a:solidFill>
                  <a:schemeClr val="lt1"/>
                </a:solidFill>
              </a:rPr>
              <a:t>MINOR REPAIRS</a:t>
            </a:r>
            <a:endParaRPr lang="en-US" sz="2000" dirty="0">
              <a:solidFill>
                <a:schemeClr val="lt1"/>
              </a:solidFill>
            </a:endParaRPr>
          </a:p>
        </p:txBody>
      </p:sp>
      <p:sp>
        <p:nvSpPr>
          <p:cNvPr id="170" name="Shape 170"/>
          <p:cNvSpPr txBox="1">
            <a:spLocks noGrp="1"/>
          </p:cNvSpPr>
          <p:nvPr>
            <p:ph type="body" idx="1"/>
          </p:nvPr>
        </p:nvSpPr>
        <p:spPr>
          <a:xfrm>
            <a:off x="2933975" y="243450"/>
            <a:ext cx="6831000" cy="6867000"/>
          </a:xfrm>
          <a:prstGeom prst="rect">
            <a:avLst/>
          </a:prstGeom>
          <a:noFill/>
          <a:ln>
            <a:noFill/>
          </a:ln>
        </p:spPr>
        <p:txBody>
          <a:bodyPr lIns="283375" tIns="50925" rIns="101850" bIns="50925" anchor="t" anchorCtr="0">
            <a:noAutofit/>
          </a:bodyPr>
          <a:lstStyle/>
          <a:p>
            <a:pPr marL="0" marR="0" lvl="0" indent="0" algn="ctr" rtl="0">
              <a:lnSpc>
                <a:spcPct val="90000"/>
              </a:lnSpc>
              <a:spcBef>
                <a:spcPts val="0"/>
              </a:spcBef>
              <a:spcAft>
                <a:spcPts val="0"/>
              </a:spcAft>
              <a:buNone/>
            </a:pPr>
            <a:r>
              <a:rPr lang="en-US" sz="3200" b="1" dirty="0"/>
              <a:t>Resulting Process </a:t>
            </a:r>
            <a:r>
              <a:rPr lang="en-US" sz="3200" b="1" dirty="0" smtClean="0"/>
              <a:t>– </a:t>
            </a:r>
          </a:p>
          <a:p>
            <a:pPr marL="0" marR="0" lvl="0" indent="0" algn="ctr" rtl="0">
              <a:lnSpc>
                <a:spcPct val="90000"/>
              </a:lnSpc>
              <a:spcBef>
                <a:spcPts val="0"/>
              </a:spcBef>
              <a:spcAft>
                <a:spcPts val="0"/>
              </a:spcAft>
              <a:buNone/>
            </a:pPr>
            <a:r>
              <a:rPr lang="en-US" sz="3200" b="1" dirty="0" smtClean="0"/>
              <a:t>Failed (Minor Repairs)</a:t>
            </a:r>
            <a:endParaRPr lang="en-US" sz="3200" b="1" dirty="0"/>
          </a:p>
          <a:p>
            <a:pPr marL="0" marR="0" lvl="0" indent="0" algn="l" rtl="0">
              <a:lnSpc>
                <a:spcPct val="90000"/>
              </a:lnSpc>
              <a:spcBef>
                <a:spcPts val="0"/>
              </a:spcBef>
              <a:spcAft>
                <a:spcPts val="0"/>
              </a:spcAft>
              <a:buNone/>
            </a:pPr>
            <a:endParaRPr sz="1200" dirty="0"/>
          </a:p>
          <a:p>
            <a:pPr marL="382587" marR="0" lvl="0" indent="-319087" algn="l" rtl="0">
              <a:lnSpc>
                <a:spcPct val="90000"/>
              </a:lnSpc>
              <a:spcBef>
                <a:spcPts val="0"/>
              </a:spcBef>
              <a:spcAft>
                <a:spcPts val="0"/>
              </a:spcAft>
              <a:buClr>
                <a:schemeClr val="dk1"/>
              </a:buClr>
              <a:buSzPct val="100000"/>
              <a:buFont typeface="Arial"/>
              <a:buChar char="•"/>
            </a:pPr>
            <a:r>
              <a:rPr lang="en-US" sz="2600" dirty="0"/>
              <a:t>If d</a:t>
            </a:r>
            <a:r>
              <a:rPr lang="en-US" sz="2600" b="0" i="0" u="none" strike="noStrike" cap="none" dirty="0">
                <a:solidFill>
                  <a:schemeClr val="dk1"/>
                </a:solidFill>
                <a:sym typeface="Arial"/>
              </a:rPr>
              <a:t>evice </a:t>
            </a:r>
            <a:r>
              <a:rPr lang="en-US" sz="2600" b="0" i="0" u="none" strike="noStrike" cap="none" dirty="0" smtClean="0">
                <a:solidFill>
                  <a:schemeClr val="dk1"/>
                </a:solidFill>
                <a:sym typeface="Arial"/>
              </a:rPr>
              <a:t>fails requiring minor repairs:</a:t>
            </a:r>
          </a:p>
          <a:p>
            <a:pPr marL="63500" marR="0" lvl="0" indent="0" algn="l" rtl="0">
              <a:lnSpc>
                <a:spcPct val="90000"/>
              </a:lnSpc>
              <a:spcBef>
                <a:spcPts val="0"/>
              </a:spcBef>
              <a:spcAft>
                <a:spcPts val="0"/>
              </a:spcAft>
              <a:buClr>
                <a:schemeClr val="dk1"/>
              </a:buClr>
              <a:buSzPct val="100000"/>
              <a:buNone/>
            </a:pPr>
            <a:endParaRPr lang="en-US" sz="1100" b="0" i="0" u="none" strike="noStrike" cap="none" dirty="0" smtClean="0">
              <a:solidFill>
                <a:schemeClr val="dk1"/>
              </a:solidFill>
              <a:sym typeface="Arial"/>
            </a:endParaRPr>
          </a:p>
          <a:p>
            <a:pPr marL="827087" marR="0" lvl="1" indent="-280987" algn="l" rtl="0">
              <a:lnSpc>
                <a:spcPct val="90000"/>
              </a:lnSpc>
              <a:spcBef>
                <a:spcPts val="640"/>
              </a:spcBef>
              <a:spcAft>
                <a:spcPts val="0"/>
              </a:spcAft>
              <a:buClr>
                <a:schemeClr val="dk1"/>
              </a:buClr>
              <a:buSzPct val="100000"/>
              <a:buFont typeface="Arial"/>
              <a:buChar char="–"/>
            </a:pPr>
            <a:r>
              <a:rPr lang="en-US" sz="2400" b="0" i="0" u="none" strike="noStrike" cap="none" dirty="0" smtClean="0">
                <a:solidFill>
                  <a:schemeClr val="dk1"/>
                </a:solidFill>
                <a:sym typeface="Arial"/>
              </a:rPr>
              <a:t>Inspector </a:t>
            </a:r>
            <a:r>
              <a:rPr lang="en-US" sz="2400" b="0" i="0" u="none" strike="noStrike" cap="none" dirty="0">
                <a:solidFill>
                  <a:schemeClr val="dk1"/>
                </a:solidFill>
                <a:sym typeface="Arial"/>
              </a:rPr>
              <a:t>notifies owner of necessary </a:t>
            </a:r>
            <a:r>
              <a:rPr lang="en-US" sz="2400" dirty="0"/>
              <a:t>repairs</a:t>
            </a:r>
            <a:r>
              <a:rPr lang="en-US" sz="2400" b="0" i="0" u="none" strike="noStrike" cap="none" dirty="0">
                <a:solidFill>
                  <a:schemeClr val="dk1"/>
                </a:solidFill>
                <a:sym typeface="Arial"/>
              </a:rPr>
              <a:t> required for </a:t>
            </a:r>
            <a:r>
              <a:rPr lang="en-US" sz="2400" b="0" i="0" u="none" strike="noStrike" cap="none" dirty="0" smtClean="0">
                <a:solidFill>
                  <a:schemeClr val="dk1"/>
                </a:solidFill>
                <a:sym typeface="Arial"/>
              </a:rPr>
              <a:t>compliance</a:t>
            </a:r>
            <a:endParaRPr lang="en-US" sz="2400" b="0" i="0" u="none" strike="noStrike" cap="none" dirty="0">
              <a:solidFill>
                <a:schemeClr val="dk1"/>
              </a:solidFill>
              <a:sym typeface="Arial"/>
            </a:endParaRPr>
          </a:p>
          <a:p>
            <a:pPr marL="1273175" marR="0" lvl="2" indent="-263525" algn="l" rtl="0">
              <a:lnSpc>
                <a:spcPct val="90000"/>
              </a:lnSpc>
              <a:spcBef>
                <a:spcPts val="500"/>
              </a:spcBef>
              <a:spcAft>
                <a:spcPts val="0"/>
              </a:spcAft>
              <a:buClr>
                <a:schemeClr val="dk1"/>
              </a:buClr>
              <a:buSzPct val="100000"/>
              <a:buFont typeface="Arial"/>
              <a:buChar char="•"/>
            </a:pPr>
            <a:r>
              <a:rPr lang="en-US" sz="2400" b="0" i="0" u="none" strike="noStrike" cap="none" dirty="0">
                <a:solidFill>
                  <a:schemeClr val="dk1"/>
                </a:solidFill>
                <a:sym typeface="Arial"/>
              </a:rPr>
              <a:t>Inspector</a:t>
            </a:r>
            <a:r>
              <a:rPr lang="en-US" sz="2400" dirty="0"/>
              <a:t> </a:t>
            </a:r>
            <a:r>
              <a:rPr lang="en-US" sz="2400" b="0" i="0" u="none" strike="noStrike" cap="none" dirty="0">
                <a:solidFill>
                  <a:schemeClr val="dk1"/>
                </a:solidFill>
                <a:sym typeface="Arial"/>
              </a:rPr>
              <a:t>reports that device </a:t>
            </a:r>
            <a:r>
              <a:rPr lang="en-US" sz="2400" b="0" i="0" u="none" strike="noStrike" cap="none" dirty="0" smtClean="0">
                <a:solidFill>
                  <a:schemeClr val="dk1"/>
                </a:solidFill>
                <a:sym typeface="Arial"/>
              </a:rPr>
              <a:t>failed on AIC portal </a:t>
            </a:r>
          </a:p>
          <a:p>
            <a:pPr marL="1273175" marR="0" lvl="2" indent="-263525" algn="l" rtl="0">
              <a:lnSpc>
                <a:spcPct val="90000"/>
              </a:lnSpc>
              <a:spcBef>
                <a:spcPts val="500"/>
              </a:spcBef>
              <a:spcAft>
                <a:spcPts val="0"/>
              </a:spcAft>
              <a:buClr>
                <a:schemeClr val="dk1"/>
              </a:buClr>
              <a:buSzPct val="100000"/>
              <a:buFont typeface="Arial"/>
              <a:buChar char="•"/>
            </a:pPr>
            <a:r>
              <a:rPr lang="en-US" sz="2400" b="0" i="0" u="none" strike="noStrike" cap="none" dirty="0" smtClean="0">
                <a:solidFill>
                  <a:schemeClr val="dk1"/>
                </a:solidFill>
                <a:sym typeface="Arial"/>
              </a:rPr>
              <a:t>Owner </a:t>
            </a:r>
            <a:r>
              <a:rPr lang="en-US" sz="2400" b="0" i="0" u="none" strike="noStrike" cap="none" dirty="0">
                <a:solidFill>
                  <a:schemeClr val="dk1"/>
                </a:solidFill>
                <a:sym typeface="Arial"/>
              </a:rPr>
              <a:t>contacts </a:t>
            </a:r>
            <a:r>
              <a:rPr lang="en-US" sz="2400" dirty="0"/>
              <a:t>maintenance</a:t>
            </a:r>
            <a:r>
              <a:rPr lang="en-US" sz="2400" b="0" i="0" u="none" strike="noStrike" cap="none" dirty="0">
                <a:solidFill>
                  <a:schemeClr val="dk1"/>
                </a:solidFill>
                <a:sym typeface="Arial"/>
              </a:rPr>
              <a:t> company to </a:t>
            </a:r>
            <a:r>
              <a:rPr lang="en-US" sz="2400" dirty="0"/>
              <a:t>make necessary </a:t>
            </a:r>
            <a:r>
              <a:rPr lang="en-US" sz="2400" dirty="0" smtClean="0"/>
              <a:t>repairs </a:t>
            </a:r>
          </a:p>
          <a:p>
            <a:pPr marL="1273175" marR="0" lvl="2" indent="-263525" algn="l" rtl="0">
              <a:lnSpc>
                <a:spcPct val="90000"/>
              </a:lnSpc>
              <a:spcBef>
                <a:spcPts val="500"/>
              </a:spcBef>
              <a:spcAft>
                <a:spcPts val="0"/>
              </a:spcAft>
              <a:buClr>
                <a:schemeClr val="dk1"/>
              </a:buClr>
              <a:buSzPct val="100000"/>
              <a:buFont typeface="Arial"/>
              <a:buChar char="•"/>
            </a:pPr>
            <a:r>
              <a:rPr lang="en-US" sz="2400" dirty="0" smtClean="0"/>
              <a:t>Owner </a:t>
            </a:r>
            <a:r>
              <a:rPr lang="en-US" sz="2400" dirty="0"/>
              <a:t>requests re-inspection to confirm </a:t>
            </a:r>
            <a:r>
              <a:rPr lang="en-US" sz="2400" dirty="0" smtClean="0"/>
              <a:t>subsequent compliance</a:t>
            </a:r>
            <a:endParaRPr lang="en-US" sz="2400" dirty="0"/>
          </a:p>
          <a:p>
            <a:pPr marR="0" lvl="2" algn="l" rtl="0">
              <a:lnSpc>
                <a:spcPct val="90000"/>
              </a:lnSpc>
              <a:spcBef>
                <a:spcPts val="640"/>
              </a:spcBef>
              <a:spcAft>
                <a:spcPts val="0"/>
              </a:spcAft>
              <a:buClr>
                <a:schemeClr val="dk1"/>
              </a:buClr>
              <a:buSzPct val="100000"/>
              <a:buFont typeface="Arial"/>
              <a:buChar char="•"/>
            </a:pPr>
            <a:r>
              <a:rPr lang="en-US" sz="2400" dirty="0"/>
              <a:t>Inspector reports compliance if the </a:t>
            </a:r>
            <a:r>
              <a:rPr lang="en-US" sz="2400" dirty="0" smtClean="0"/>
              <a:t>device passes</a:t>
            </a:r>
            <a:r>
              <a:rPr lang="en-US" sz="2400" dirty="0"/>
              <a:t> </a:t>
            </a:r>
          </a:p>
          <a:p>
            <a:pPr marR="0" lvl="2" algn="l" rtl="0">
              <a:lnSpc>
                <a:spcPct val="90000"/>
              </a:lnSpc>
              <a:spcBef>
                <a:spcPts val="640"/>
              </a:spcBef>
              <a:spcAft>
                <a:spcPts val="0"/>
              </a:spcAft>
              <a:buClr>
                <a:schemeClr val="dk1"/>
              </a:buClr>
              <a:buSzPct val="100000"/>
              <a:buFont typeface="Arial"/>
              <a:buChar char="•"/>
            </a:pPr>
            <a:r>
              <a:rPr lang="en-US" sz="2400" dirty="0" smtClean="0"/>
              <a:t>Owner </a:t>
            </a:r>
            <a:r>
              <a:rPr lang="en-US" sz="2400" dirty="0"/>
              <a:t>pays AIC fee, prints and displays Certificate of </a:t>
            </a:r>
            <a:r>
              <a:rPr lang="en-US" sz="2400" dirty="0" smtClean="0"/>
              <a:t>Compliance</a:t>
            </a:r>
          </a:p>
          <a:p>
            <a:pPr marL="1174750" lvl="2" indent="0">
              <a:lnSpc>
                <a:spcPct val="90000"/>
              </a:lnSpc>
              <a:spcBef>
                <a:spcPts val="640"/>
              </a:spcBef>
              <a:buNone/>
            </a:pPr>
            <a:endParaRPr lang="en-US" sz="1000" b="1" dirty="0" smtClean="0"/>
          </a:p>
          <a:p>
            <a:pPr marL="1174750" lvl="2" indent="0">
              <a:lnSpc>
                <a:spcPct val="90000"/>
              </a:lnSpc>
              <a:spcBef>
                <a:spcPts val="640"/>
              </a:spcBef>
              <a:buNone/>
            </a:pPr>
            <a:r>
              <a:rPr lang="en-US" sz="2000" b="1" dirty="0" smtClean="0"/>
              <a:t>All </a:t>
            </a:r>
            <a:r>
              <a:rPr lang="en-US" sz="2000" b="1" dirty="0"/>
              <a:t>steps must be completed by due date to be compliant</a:t>
            </a:r>
          </a:p>
          <a:p>
            <a:pPr lvl="2">
              <a:lnSpc>
                <a:spcPct val="90000"/>
              </a:lnSpc>
              <a:spcBef>
                <a:spcPts val="640"/>
              </a:spcBef>
            </a:pPr>
            <a:endParaRPr lang="en-US" sz="2400" dirty="0" smtClean="0"/>
          </a:p>
          <a:p>
            <a:pPr lvl="3">
              <a:lnSpc>
                <a:spcPct val="90000"/>
              </a:lnSpc>
              <a:spcBef>
                <a:spcPts val="640"/>
              </a:spcBef>
            </a:pPr>
            <a:endParaRPr lang="en-US" sz="1900" b="1" dirty="0"/>
          </a:p>
          <a:p>
            <a:pPr lvl="2">
              <a:lnSpc>
                <a:spcPct val="90000"/>
              </a:lnSpc>
              <a:spcBef>
                <a:spcPts val="640"/>
              </a:spcBef>
            </a:pPr>
            <a:endParaRPr lang="en-US" sz="2300" dirty="0"/>
          </a:p>
          <a:p>
            <a:pPr marR="0" lvl="2" algn="l" rtl="0">
              <a:lnSpc>
                <a:spcPct val="90000"/>
              </a:lnSpc>
              <a:spcBef>
                <a:spcPts val="640"/>
              </a:spcBef>
              <a:spcAft>
                <a:spcPts val="0"/>
              </a:spcAft>
              <a:buClr>
                <a:schemeClr val="dk1"/>
              </a:buClr>
              <a:buSzPct val="100000"/>
              <a:buFont typeface="Arial"/>
              <a:buChar char="•"/>
            </a:pPr>
            <a:endParaRPr lang="en-US" sz="2600"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7" name="Shape 177"/>
          <p:cNvSpPr txBox="1">
            <a:spLocks noGrp="1"/>
          </p:cNvSpPr>
          <p:nvPr>
            <p:ph type="title"/>
          </p:nvPr>
        </p:nvSpPr>
        <p:spPr>
          <a:xfrm>
            <a:off x="0" y="1295400"/>
            <a:ext cx="3200400" cy="1905000"/>
          </a:xfrm>
          <a:prstGeom prst="rect">
            <a:avLst/>
          </a:prstGeom>
          <a:noFill/>
          <a:ln>
            <a:noFill/>
          </a:ln>
        </p:spPr>
        <p:txBody>
          <a:bodyPr lIns="182825" tIns="45700" rIns="91400"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dirty="0" smtClean="0">
                <a:solidFill>
                  <a:schemeClr val="lt1"/>
                </a:solidFill>
              </a:rPr>
              <a:t>RESULTING </a:t>
            </a:r>
            <a:r>
              <a:rPr lang="en-US" dirty="0">
                <a:solidFill>
                  <a:schemeClr val="lt1"/>
                </a:solidFill>
              </a:rPr>
              <a:t>PROCESS</a:t>
            </a:r>
          </a:p>
          <a:p>
            <a:pPr marL="0" marR="0" lvl="0" indent="0" algn="ctr" rtl="0">
              <a:lnSpc>
                <a:spcPct val="100000"/>
              </a:lnSpc>
              <a:spcBef>
                <a:spcPts val="0"/>
              </a:spcBef>
              <a:spcAft>
                <a:spcPts val="0"/>
              </a:spcAft>
              <a:buClr>
                <a:schemeClr val="lt1"/>
              </a:buClr>
              <a:buSzPct val="25000"/>
              <a:buFont typeface="Arial"/>
              <a:buNone/>
            </a:pPr>
            <a:r>
              <a:rPr lang="en-US" sz="1800" dirty="0" smtClean="0">
                <a:solidFill>
                  <a:schemeClr val="lt1"/>
                </a:solidFill>
              </a:rPr>
              <a:t>FAILED:</a:t>
            </a:r>
            <a:br>
              <a:rPr lang="en-US" sz="1800" dirty="0" smtClean="0">
                <a:solidFill>
                  <a:schemeClr val="lt1"/>
                </a:solidFill>
              </a:rPr>
            </a:br>
            <a:r>
              <a:rPr lang="en-US" sz="1400" dirty="0" smtClean="0">
                <a:solidFill>
                  <a:schemeClr val="lt1"/>
                </a:solidFill>
              </a:rPr>
              <a:t>PERMIT REQUIRED</a:t>
            </a:r>
            <a:endParaRPr lang="en-US" sz="1400" dirty="0">
              <a:solidFill>
                <a:schemeClr val="lt1"/>
              </a:solidFill>
            </a:endParaRPr>
          </a:p>
        </p:txBody>
      </p:sp>
      <p:sp>
        <p:nvSpPr>
          <p:cNvPr id="176" name="Shape 176"/>
          <p:cNvSpPr txBox="1">
            <a:spLocks noGrp="1"/>
          </p:cNvSpPr>
          <p:nvPr>
            <p:ph type="body" idx="1"/>
          </p:nvPr>
        </p:nvSpPr>
        <p:spPr>
          <a:xfrm>
            <a:off x="3208200" y="228600"/>
            <a:ext cx="6850200" cy="7010400"/>
          </a:xfrm>
          <a:prstGeom prst="rect">
            <a:avLst/>
          </a:prstGeom>
          <a:noFill/>
          <a:ln>
            <a:noFill/>
          </a:ln>
        </p:spPr>
        <p:txBody>
          <a:bodyPr lIns="283375" tIns="50925" rIns="101850" bIns="50925" anchor="t" anchorCtr="0">
            <a:noAutofit/>
          </a:bodyPr>
          <a:lstStyle/>
          <a:p>
            <a:pPr marL="0" lvl="0" indent="0" algn="ctr">
              <a:lnSpc>
                <a:spcPct val="90000"/>
              </a:lnSpc>
              <a:spcBef>
                <a:spcPts val="0"/>
              </a:spcBef>
              <a:buNone/>
            </a:pPr>
            <a:r>
              <a:rPr lang="en-US" sz="2800" b="1" dirty="0" smtClean="0"/>
              <a:t>Resulting </a:t>
            </a:r>
            <a:r>
              <a:rPr lang="en-US" sz="2800" b="1" dirty="0"/>
              <a:t>Process – </a:t>
            </a:r>
          </a:p>
          <a:p>
            <a:pPr marL="0" lvl="0" indent="0" algn="ctr">
              <a:lnSpc>
                <a:spcPct val="90000"/>
              </a:lnSpc>
              <a:spcBef>
                <a:spcPts val="0"/>
              </a:spcBef>
              <a:buNone/>
            </a:pPr>
            <a:r>
              <a:rPr lang="en-US" sz="2800" b="1" dirty="0"/>
              <a:t>Failed</a:t>
            </a:r>
            <a:r>
              <a:rPr lang="en-US" sz="2800" b="1" dirty="0" smtClean="0"/>
              <a:t> (Permit Required)</a:t>
            </a:r>
            <a:endParaRPr lang="en-US" sz="2800" b="1" dirty="0"/>
          </a:p>
          <a:p>
            <a:pPr marL="1371600" marR="0" lvl="0" indent="0" algn="ctr" rtl="0">
              <a:lnSpc>
                <a:spcPct val="100000"/>
              </a:lnSpc>
              <a:spcBef>
                <a:spcPts val="0"/>
              </a:spcBef>
              <a:spcAft>
                <a:spcPts val="0"/>
              </a:spcAft>
              <a:buNone/>
            </a:pPr>
            <a:endParaRPr sz="1000" b="1" dirty="0"/>
          </a:p>
          <a:p>
            <a:pPr lvl="0" rtl="0">
              <a:lnSpc>
                <a:spcPct val="90000"/>
              </a:lnSpc>
              <a:spcBef>
                <a:spcPts val="0"/>
              </a:spcBef>
              <a:buSzPct val="100000"/>
            </a:pPr>
            <a:r>
              <a:rPr lang="en-US" sz="2400" dirty="0"/>
              <a:t>If device </a:t>
            </a:r>
            <a:r>
              <a:rPr lang="en-US" sz="2400" dirty="0" smtClean="0"/>
              <a:t>fails needing a permit:</a:t>
            </a:r>
            <a:endParaRPr lang="en-US" sz="2400" dirty="0"/>
          </a:p>
          <a:p>
            <a:pPr lvl="1" rtl="0">
              <a:lnSpc>
                <a:spcPct val="90000"/>
              </a:lnSpc>
              <a:spcBef>
                <a:spcPts val="0"/>
              </a:spcBef>
              <a:buSzPct val="100000"/>
            </a:pPr>
            <a:r>
              <a:rPr lang="en-US" sz="1800" dirty="0"/>
              <a:t>Inspector notifies owner of necessary repairs </a:t>
            </a:r>
            <a:r>
              <a:rPr lang="en-US" sz="1800" dirty="0" smtClean="0"/>
              <a:t>required for compliance</a:t>
            </a:r>
            <a:endParaRPr lang="en-US" sz="1800" dirty="0"/>
          </a:p>
          <a:p>
            <a:pPr lvl="1" rtl="0">
              <a:lnSpc>
                <a:spcPct val="90000"/>
              </a:lnSpc>
              <a:spcBef>
                <a:spcPts val="0"/>
              </a:spcBef>
              <a:buSzPct val="100000"/>
            </a:pPr>
            <a:r>
              <a:rPr lang="en-US" sz="1800" dirty="0"/>
              <a:t>Inspector reports that device </a:t>
            </a:r>
            <a:r>
              <a:rPr lang="en-US" sz="1800" dirty="0" smtClean="0"/>
              <a:t>failed on AIC portal</a:t>
            </a:r>
          </a:p>
          <a:p>
            <a:pPr lvl="1" rtl="0">
              <a:lnSpc>
                <a:spcPct val="90000"/>
              </a:lnSpc>
              <a:spcBef>
                <a:spcPts val="0"/>
              </a:spcBef>
              <a:buSzPct val="100000"/>
            </a:pPr>
            <a:endParaRPr lang="en-US" sz="500" dirty="0"/>
          </a:p>
          <a:p>
            <a:pPr lvl="0" rtl="0">
              <a:lnSpc>
                <a:spcPct val="90000"/>
              </a:lnSpc>
              <a:spcBef>
                <a:spcPts val="640"/>
              </a:spcBef>
              <a:buSzPct val="100000"/>
            </a:pPr>
            <a:r>
              <a:rPr lang="en-US" sz="2000" dirty="0"/>
              <a:t>Owner contacts elevator company to pull necessary permits required for </a:t>
            </a:r>
            <a:r>
              <a:rPr lang="en-US" sz="2000" dirty="0" smtClean="0"/>
              <a:t>repairs</a:t>
            </a:r>
          </a:p>
          <a:p>
            <a:pPr lvl="0" rtl="0">
              <a:lnSpc>
                <a:spcPct val="90000"/>
              </a:lnSpc>
              <a:spcBef>
                <a:spcPts val="640"/>
              </a:spcBef>
              <a:buSzPct val="100000"/>
            </a:pPr>
            <a:endParaRPr lang="en-US" sz="500" dirty="0"/>
          </a:p>
          <a:p>
            <a:pPr lvl="0" rtl="0">
              <a:lnSpc>
                <a:spcPct val="90000"/>
              </a:lnSpc>
              <a:spcBef>
                <a:spcPts val="640"/>
              </a:spcBef>
              <a:buSzPct val="100000"/>
            </a:pPr>
            <a:r>
              <a:rPr lang="en-US" sz="2000" dirty="0"/>
              <a:t>Elevator Company </a:t>
            </a:r>
            <a:r>
              <a:rPr lang="en-US" sz="2000" dirty="0" smtClean="0"/>
              <a:t>pulls permit, makes repairs and contacts Elevator Bureau </a:t>
            </a:r>
            <a:r>
              <a:rPr lang="en-US" sz="2000" b="0" i="0" u="none" strike="noStrike" cap="none" dirty="0" smtClean="0">
                <a:solidFill>
                  <a:schemeClr val="dk1"/>
                </a:solidFill>
                <a:sym typeface="Arial"/>
              </a:rPr>
              <a:t>to inspect permit </a:t>
            </a:r>
            <a:r>
              <a:rPr lang="en-US" sz="2000" b="0" i="0" u="none" strike="noStrike" cap="none" dirty="0">
                <a:solidFill>
                  <a:schemeClr val="dk1"/>
                </a:solidFill>
                <a:sym typeface="Arial"/>
              </a:rPr>
              <a:t>work</a:t>
            </a:r>
            <a:r>
              <a:rPr lang="en-US" sz="2000" b="0" i="0" u="none" strike="noStrike" cap="none" dirty="0" smtClean="0">
                <a:solidFill>
                  <a:schemeClr val="dk1"/>
                </a:solidFill>
                <a:sym typeface="Arial"/>
              </a:rPr>
              <a:t>.</a:t>
            </a:r>
          </a:p>
          <a:p>
            <a:pPr lvl="0" rtl="0">
              <a:lnSpc>
                <a:spcPct val="90000"/>
              </a:lnSpc>
              <a:spcBef>
                <a:spcPts val="640"/>
              </a:spcBef>
              <a:buSzPct val="100000"/>
            </a:pPr>
            <a:endParaRPr lang="en-US" sz="500" b="0" i="0" u="none" strike="noStrike" cap="none" dirty="0">
              <a:solidFill>
                <a:schemeClr val="dk1"/>
              </a:solidFill>
              <a:sym typeface="Arial"/>
            </a:endParaRPr>
          </a:p>
          <a:p>
            <a:pPr lvl="0" rtl="0">
              <a:lnSpc>
                <a:spcPct val="90000"/>
              </a:lnSpc>
              <a:spcBef>
                <a:spcPts val="640"/>
              </a:spcBef>
              <a:buSzPct val="100000"/>
            </a:pPr>
            <a:r>
              <a:rPr lang="en-US" sz="2000" dirty="0"/>
              <a:t>When </a:t>
            </a:r>
            <a:r>
              <a:rPr lang="en-US" sz="2000" dirty="0" smtClean="0"/>
              <a:t>all </a:t>
            </a:r>
            <a:r>
              <a:rPr lang="en-US" sz="2000" dirty="0"/>
              <a:t>repairs are completed and permits are </a:t>
            </a:r>
            <a:r>
              <a:rPr lang="en-US" sz="2000" dirty="0" smtClean="0"/>
              <a:t>finaled</a:t>
            </a:r>
            <a:r>
              <a:rPr lang="en-US" sz="2000" dirty="0"/>
              <a:t>, </a:t>
            </a:r>
            <a:r>
              <a:rPr lang="en-US" sz="2000" dirty="0" smtClean="0"/>
              <a:t>owner/elevator contractor needs to provide copy of </a:t>
            </a:r>
            <a:r>
              <a:rPr lang="en-US" sz="2000" dirty="0" err="1" smtClean="0"/>
              <a:t>finaled</a:t>
            </a:r>
            <a:r>
              <a:rPr lang="en-US" sz="2000" dirty="0" smtClean="0"/>
              <a:t> permit to inspection company</a:t>
            </a:r>
          </a:p>
          <a:p>
            <a:pPr lvl="0" rtl="0">
              <a:lnSpc>
                <a:spcPct val="90000"/>
              </a:lnSpc>
              <a:spcBef>
                <a:spcPts val="640"/>
              </a:spcBef>
              <a:buSzPct val="100000"/>
            </a:pPr>
            <a:r>
              <a:rPr lang="en-US" sz="2000" dirty="0" smtClean="0"/>
              <a:t>Inspection company must verify that permit repairs were what was needed to pass inspection and emails AIC with permit information to close permit review for affected devices</a:t>
            </a:r>
            <a:endParaRPr lang="en-US" sz="500" dirty="0" smtClean="0"/>
          </a:p>
          <a:p>
            <a:pPr lvl="0" rtl="0">
              <a:lnSpc>
                <a:spcPct val="90000"/>
              </a:lnSpc>
              <a:spcBef>
                <a:spcPts val="640"/>
              </a:spcBef>
              <a:buSzPct val="100000"/>
            </a:pPr>
            <a:r>
              <a:rPr lang="en-US" sz="2000" b="0" i="0" u="none" strike="noStrike" cap="none" dirty="0" smtClean="0">
                <a:solidFill>
                  <a:schemeClr val="dk1"/>
                </a:solidFill>
                <a:sym typeface="Arial"/>
              </a:rPr>
              <a:t>AIC approves permit review so inspection can progress</a:t>
            </a:r>
            <a:endParaRPr lang="en-US" sz="2000" b="1" dirty="0"/>
          </a:p>
          <a:p>
            <a:pPr>
              <a:lnSpc>
                <a:spcPct val="90000"/>
              </a:lnSpc>
              <a:spcBef>
                <a:spcPts val="640"/>
              </a:spcBef>
            </a:pPr>
            <a:r>
              <a:rPr lang="en-US" sz="2000" dirty="0"/>
              <a:t>Owner pays AIC fee, prints and displays Certificate of </a:t>
            </a:r>
            <a:r>
              <a:rPr lang="en-US" sz="2000" dirty="0" smtClean="0"/>
              <a:t>Compliance.</a:t>
            </a:r>
            <a:endParaRPr lang="en-US" sz="2000" dirty="0"/>
          </a:p>
          <a:p>
            <a:pPr lvl="0" rtl="0">
              <a:lnSpc>
                <a:spcPct val="90000"/>
              </a:lnSpc>
              <a:spcBef>
                <a:spcPts val="640"/>
              </a:spcBef>
              <a:buSzPct val="100000"/>
            </a:pPr>
            <a:endParaRPr lang="en-US" sz="2000" dirty="0" smtClean="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0" y="1200150"/>
            <a:ext cx="3200399" cy="1295400"/>
          </a:xfrm>
          <a:prstGeom prst="rect">
            <a:avLst/>
          </a:prstGeom>
          <a:noFill/>
          <a:ln>
            <a:noFill/>
          </a:ln>
        </p:spPr>
        <p:txBody>
          <a:bodyPr lIns="182825" tIns="45700" rIns="91400"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2800" b="1" i="0" u="none" strike="noStrike" cap="none" dirty="0">
                <a:solidFill>
                  <a:schemeClr val="lt1"/>
                </a:solidFill>
                <a:latin typeface="Arial"/>
                <a:ea typeface="Arial"/>
                <a:cs typeface="Arial"/>
                <a:sym typeface="Arial"/>
              </a:rPr>
              <a:t>PARTICIPATION</a:t>
            </a:r>
          </a:p>
        </p:txBody>
      </p:sp>
      <p:sp>
        <p:nvSpPr>
          <p:cNvPr id="87" name="Shape 87"/>
          <p:cNvSpPr txBox="1">
            <a:spLocks noGrp="1"/>
          </p:cNvSpPr>
          <p:nvPr>
            <p:ph type="body" idx="1"/>
          </p:nvPr>
        </p:nvSpPr>
        <p:spPr>
          <a:xfrm>
            <a:off x="3352800" y="685800"/>
            <a:ext cx="6553200" cy="5943600"/>
          </a:xfrm>
          <a:prstGeom prst="rect">
            <a:avLst/>
          </a:prstGeom>
          <a:noFill/>
          <a:ln>
            <a:noFill/>
          </a:ln>
        </p:spPr>
        <p:txBody>
          <a:bodyPr lIns="283375" tIns="50925" rIns="101850" bIns="50925" anchor="t" anchorCtr="0">
            <a:noAutofit/>
          </a:bodyPr>
          <a:lstStyle/>
          <a:p>
            <a:pPr marL="382587" marR="0" lvl="0" indent="-382587" algn="l" rtl="0">
              <a:lnSpc>
                <a:spcPct val="100000"/>
              </a:lnSpc>
              <a:spcBef>
                <a:spcPts val="0"/>
              </a:spcBef>
              <a:spcAft>
                <a:spcPts val="0"/>
              </a:spcAft>
              <a:buClr>
                <a:schemeClr val="dk1"/>
              </a:buClr>
              <a:buSzPct val="100000"/>
              <a:buFont typeface="Arial"/>
              <a:buChar char="•"/>
            </a:pPr>
            <a:endParaRPr lang="en-US" b="0" i="0" u="none" strike="noStrike" cap="none" dirty="0" smtClean="0">
              <a:solidFill>
                <a:schemeClr val="dk1"/>
              </a:solidFill>
              <a:sym typeface="Arial"/>
            </a:endParaRPr>
          </a:p>
          <a:p>
            <a:pPr marL="382587" marR="0" lvl="0" indent="-382587" algn="l" rtl="0">
              <a:lnSpc>
                <a:spcPct val="100000"/>
              </a:lnSpc>
              <a:spcBef>
                <a:spcPts val="0"/>
              </a:spcBef>
              <a:spcAft>
                <a:spcPts val="0"/>
              </a:spcAft>
              <a:buClr>
                <a:schemeClr val="dk1"/>
              </a:buClr>
              <a:buSzPct val="100000"/>
              <a:buFont typeface="Arial"/>
              <a:buChar char="•"/>
            </a:pPr>
            <a:r>
              <a:rPr lang="en-US" b="0" i="0" u="none" strike="noStrike" cap="none" dirty="0" smtClean="0">
                <a:solidFill>
                  <a:schemeClr val="dk1"/>
                </a:solidFill>
                <a:sym typeface="Arial"/>
              </a:rPr>
              <a:t>All Central </a:t>
            </a:r>
            <a:r>
              <a:rPr lang="en-US" b="0" i="0" u="none" strike="noStrike" cap="none" dirty="0">
                <a:solidFill>
                  <a:schemeClr val="dk1"/>
                </a:solidFill>
                <a:sym typeface="Arial"/>
              </a:rPr>
              <a:t>Business </a:t>
            </a:r>
            <a:r>
              <a:rPr lang="en-US" b="0" i="0" u="none" strike="noStrike" cap="none" dirty="0" smtClean="0">
                <a:solidFill>
                  <a:schemeClr val="dk1"/>
                </a:solidFill>
                <a:sym typeface="Arial"/>
              </a:rPr>
              <a:t>District properties</a:t>
            </a:r>
          </a:p>
          <a:p>
            <a:pPr marL="382587" marR="0" lvl="0" indent="-382587" algn="l" rtl="0">
              <a:lnSpc>
                <a:spcPct val="100000"/>
              </a:lnSpc>
              <a:spcBef>
                <a:spcPts val="0"/>
              </a:spcBef>
              <a:spcAft>
                <a:spcPts val="0"/>
              </a:spcAft>
              <a:buClr>
                <a:schemeClr val="dk1"/>
              </a:buClr>
              <a:buSzPct val="100000"/>
              <a:buFont typeface="Arial"/>
              <a:buChar char="•"/>
            </a:pPr>
            <a:endParaRPr lang="en-US" sz="3200" b="0" i="0" u="none" strike="noStrike" cap="none" dirty="0" smtClean="0">
              <a:solidFill>
                <a:schemeClr val="dk1"/>
              </a:solidFill>
              <a:sym typeface="Arial"/>
            </a:endParaRPr>
          </a:p>
          <a:p>
            <a:pPr marL="382587" marR="0" lvl="0" indent="-382587" algn="l" rtl="0">
              <a:lnSpc>
                <a:spcPct val="100000"/>
              </a:lnSpc>
              <a:spcBef>
                <a:spcPts val="720"/>
              </a:spcBef>
              <a:spcAft>
                <a:spcPts val="0"/>
              </a:spcAft>
              <a:buClr>
                <a:schemeClr val="dk1"/>
              </a:buClr>
              <a:buSzPct val="100000"/>
              <a:buFont typeface="Arial"/>
              <a:buChar char="•"/>
            </a:pPr>
            <a:r>
              <a:rPr lang="en-US" b="0" i="0" u="none" strike="noStrike" cap="none" dirty="0" smtClean="0">
                <a:solidFill>
                  <a:schemeClr val="dk1"/>
                </a:solidFill>
                <a:sym typeface="Arial"/>
              </a:rPr>
              <a:t>Sister Agencies</a:t>
            </a:r>
          </a:p>
          <a:p>
            <a:pPr marL="382587" marR="0" lvl="0" indent="-382587" algn="l" rtl="0">
              <a:lnSpc>
                <a:spcPct val="100000"/>
              </a:lnSpc>
              <a:spcBef>
                <a:spcPts val="720"/>
              </a:spcBef>
              <a:spcAft>
                <a:spcPts val="0"/>
              </a:spcAft>
              <a:buClr>
                <a:schemeClr val="dk1"/>
              </a:buClr>
              <a:buSzPct val="100000"/>
              <a:buFont typeface="Arial"/>
              <a:buChar char="•"/>
            </a:pPr>
            <a:endParaRPr lang="en-US" sz="3200" b="0" i="0" u="none" strike="noStrike" cap="none" dirty="0" smtClean="0">
              <a:solidFill>
                <a:schemeClr val="dk1"/>
              </a:solidFill>
              <a:sym typeface="Arial"/>
            </a:endParaRPr>
          </a:p>
          <a:p>
            <a:pPr marL="382587" marR="0" lvl="0" indent="-382587" algn="l" rtl="0">
              <a:lnSpc>
                <a:spcPct val="100000"/>
              </a:lnSpc>
              <a:spcBef>
                <a:spcPts val="720"/>
              </a:spcBef>
              <a:spcAft>
                <a:spcPts val="0"/>
              </a:spcAft>
              <a:buClr>
                <a:schemeClr val="dk1"/>
              </a:buClr>
              <a:buSzPct val="100000"/>
              <a:buFont typeface="Arial"/>
              <a:buChar char="•"/>
            </a:pPr>
            <a:r>
              <a:rPr lang="en-US" sz="3200" dirty="0" smtClean="0"/>
              <a:t>O</a:t>
            </a:r>
            <a:r>
              <a:rPr lang="en-US" sz="3200" b="0" i="0" u="none" strike="noStrike" cap="none" dirty="0" smtClean="0">
                <a:solidFill>
                  <a:schemeClr val="dk1"/>
                </a:solidFill>
                <a:sym typeface="Arial"/>
              </a:rPr>
              <a:t>pted – in properties outside the CBD</a:t>
            </a:r>
          </a:p>
          <a:p>
            <a:pPr marL="382587" marR="0" lvl="0" indent="-382587" algn="l" rtl="0">
              <a:lnSpc>
                <a:spcPct val="100000"/>
              </a:lnSpc>
              <a:spcBef>
                <a:spcPts val="720"/>
              </a:spcBef>
              <a:spcAft>
                <a:spcPts val="0"/>
              </a:spcAft>
              <a:buClr>
                <a:schemeClr val="dk1"/>
              </a:buClr>
              <a:buSzPct val="100000"/>
              <a:buFont typeface="Arial"/>
              <a:buChar char="•"/>
            </a:pPr>
            <a:endParaRPr lang="en-US" sz="3200" dirty="0" smtClean="0"/>
          </a:p>
          <a:p>
            <a:pPr marL="382587" marR="0" lvl="0" indent="-382587" algn="l" rtl="0">
              <a:lnSpc>
                <a:spcPct val="100000"/>
              </a:lnSpc>
              <a:spcBef>
                <a:spcPts val="720"/>
              </a:spcBef>
              <a:spcAft>
                <a:spcPts val="0"/>
              </a:spcAft>
              <a:buClr>
                <a:schemeClr val="dk1"/>
              </a:buClr>
              <a:buSzPct val="100000"/>
              <a:buFont typeface="Arial"/>
              <a:buChar char="•"/>
            </a:pPr>
            <a:r>
              <a:rPr lang="en-US" dirty="0" smtClean="0"/>
              <a:t>Other </a:t>
            </a:r>
            <a:r>
              <a:rPr lang="en-US" dirty="0"/>
              <a:t>Mandated Buildings</a:t>
            </a:r>
          </a:p>
          <a:p>
            <a:pPr marL="0" marR="0" lvl="0" indent="0" algn="l" rtl="0">
              <a:lnSpc>
                <a:spcPct val="100000"/>
              </a:lnSpc>
              <a:spcBef>
                <a:spcPts val="720"/>
              </a:spcBef>
              <a:spcAft>
                <a:spcPts val="0"/>
              </a:spcAft>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5400"/>
            <a:ext cx="3200399" cy="1752600"/>
          </a:xfrm>
        </p:spPr>
        <p:txBody>
          <a:bodyPr/>
          <a:lstStyle/>
          <a:p>
            <a:r>
              <a:rPr lang="en-US" dirty="0" smtClean="0">
                <a:solidFill>
                  <a:schemeClr val="tx1"/>
                </a:solidFill>
              </a:rPr>
              <a:t>If You Cannot Comply By Deadline Date</a:t>
            </a:r>
            <a:endParaRPr lang="en-US" dirty="0">
              <a:solidFill>
                <a:schemeClr val="tx1"/>
              </a:solidFill>
            </a:endParaRPr>
          </a:p>
        </p:txBody>
      </p:sp>
      <p:sp>
        <p:nvSpPr>
          <p:cNvPr id="3" name="Text Placeholder 2"/>
          <p:cNvSpPr>
            <a:spLocks noGrp="1"/>
          </p:cNvSpPr>
          <p:nvPr>
            <p:ph type="body" idx="1"/>
          </p:nvPr>
        </p:nvSpPr>
        <p:spPr>
          <a:xfrm>
            <a:off x="3200400" y="962798"/>
            <a:ext cx="6400799" cy="5990452"/>
          </a:xfrm>
        </p:spPr>
        <p:txBody>
          <a:bodyPr/>
          <a:lstStyle/>
          <a:p>
            <a:r>
              <a:rPr lang="en-US" sz="2600" dirty="0" smtClean="0"/>
              <a:t>If violations are cited for your devices (either repairs required/permit required/permit and repairs required) - and you cannot make all the necessary repairs before your deadline date, owners may purchase an extension for those devices </a:t>
            </a:r>
            <a:r>
              <a:rPr lang="en-US" sz="2600" b="1" dirty="0" smtClean="0"/>
              <a:t>prior to your deadline date</a:t>
            </a:r>
            <a:r>
              <a:rPr lang="en-US" sz="2600" dirty="0" smtClean="0"/>
              <a:t>.</a:t>
            </a:r>
          </a:p>
          <a:p>
            <a:endParaRPr lang="en-US" sz="1000" dirty="0" smtClean="0"/>
          </a:p>
          <a:p>
            <a:r>
              <a:rPr lang="en-US" sz="2600" dirty="0" smtClean="0"/>
              <a:t> An extension certificate will allow you an additional </a:t>
            </a:r>
            <a:r>
              <a:rPr lang="en-US" sz="2600" b="1" dirty="0" smtClean="0"/>
              <a:t>60 days beyond your due date</a:t>
            </a:r>
            <a:r>
              <a:rPr lang="en-US" sz="2600" dirty="0" smtClean="0"/>
              <a:t> to make all required repairs, pass inspection, pay for your AIC fees and print your certificates.</a:t>
            </a:r>
            <a:endParaRPr lang="en-US" sz="2600" dirty="0"/>
          </a:p>
        </p:txBody>
      </p:sp>
      <p:sp>
        <p:nvSpPr>
          <p:cNvPr id="4" name="TextBox 3"/>
          <p:cNvSpPr txBox="1"/>
          <p:nvPr/>
        </p:nvSpPr>
        <p:spPr>
          <a:xfrm>
            <a:off x="4114800" y="347386"/>
            <a:ext cx="4876800" cy="584775"/>
          </a:xfrm>
          <a:prstGeom prst="rect">
            <a:avLst/>
          </a:prstGeom>
          <a:noFill/>
        </p:spPr>
        <p:txBody>
          <a:bodyPr wrap="square" rtlCol="0">
            <a:spAutoFit/>
          </a:bodyPr>
          <a:lstStyle/>
          <a:p>
            <a:pPr algn="ctr"/>
            <a:r>
              <a:rPr lang="en-US" sz="3200" b="1" dirty="0" smtClean="0"/>
              <a:t>Extension Certificates</a:t>
            </a:r>
            <a:endParaRPr lang="en-US" sz="3200" b="1" dirty="0"/>
          </a:p>
        </p:txBody>
      </p:sp>
    </p:spTree>
    <p:extLst>
      <p:ext uri="{BB962C8B-B14F-4D97-AF65-F5344CB8AC3E}">
        <p14:creationId xmlns:p14="http://schemas.microsoft.com/office/powerpoint/2010/main" val="17416404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Shape 183"/>
          <p:cNvSpPr txBox="1">
            <a:spLocks noGrp="1"/>
          </p:cNvSpPr>
          <p:nvPr>
            <p:ph type="title"/>
          </p:nvPr>
        </p:nvSpPr>
        <p:spPr>
          <a:xfrm>
            <a:off x="0" y="762000"/>
            <a:ext cx="3200400" cy="1556400"/>
          </a:xfrm>
          <a:prstGeom prst="rect">
            <a:avLst/>
          </a:prstGeom>
          <a:noFill/>
          <a:ln>
            <a:noFill/>
          </a:ln>
        </p:spPr>
        <p:txBody>
          <a:bodyPr lIns="182825" tIns="45700" rIns="91400" bIns="45700" anchor="ctr" anchorCtr="0">
            <a:noAutofit/>
          </a:bodyPr>
          <a:lstStyle/>
          <a:p>
            <a:pPr marL="0" marR="0" lvl="0" indent="0" algn="l" rtl="0">
              <a:lnSpc>
                <a:spcPct val="100000"/>
              </a:lnSpc>
              <a:spcBef>
                <a:spcPts val="0"/>
              </a:spcBef>
              <a:spcAft>
                <a:spcPts val="0"/>
              </a:spcAft>
              <a:buClr>
                <a:schemeClr val="lt1"/>
              </a:buClr>
              <a:buSzPct val="25000"/>
              <a:buFont typeface="Arial"/>
              <a:buNone/>
            </a:pPr>
            <a:endParaRPr dirty="0">
              <a:solidFill>
                <a:schemeClr val="lt1"/>
              </a:solidFill>
            </a:endParaRPr>
          </a:p>
          <a:p>
            <a:pPr marL="0" marR="0" lvl="0" indent="0" rtl="0">
              <a:lnSpc>
                <a:spcPct val="100000"/>
              </a:lnSpc>
              <a:spcBef>
                <a:spcPts val="0"/>
              </a:spcBef>
              <a:spcAft>
                <a:spcPts val="0"/>
              </a:spcAft>
              <a:buClr>
                <a:schemeClr val="lt1"/>
              </a:buClr>
              <a:buSzPct val="25000"/>
              <a:buFont typeface="Arial"/>
              <a:buNone/>
            </a:pPr>
            <a:r>
              <a:rPr lang="en-US" sz="2400" dirty="0" smtClean="0">
                <a:solidFill>
                  <a:schemeClr val="lt1"/>
                </a:solidFill>
              </a:rPr>
              <a:t>MODERNIZATION</a:t>
            </a:r>
            <a:endParaRPr lang="en-US" sz="2400" dirty="0">
              <a:solidFill>
                <a:schemeClr val="lt1"/>
              </a:solidFill>
            </a:endParaRPr>
          </a:p>
        </p:txBody>
      </p:sp>
      <p:sp>
        <p:nvSpPr>
          <p:cNvPr id="182" name="Shape 182"/>
          <p:cNvSpPr txBox="1">
            <a:spLocks noGrp="1"/>
          </p:cNvSpPr>
          <p:nvPr>
            <p:ph type="body" idx="1"/>
          </p:nvPr>
        </p:nvSpPr>
        <p:spPr>
          <a:xfrm>
            <a:off x="3208200" y="381000"/>
            <a:ext cx="6850200" cy="6553200"/>
          </a:xfrm>
          <a:prstGeom prst="rect">
            <a:avLst/>
          </a:prstGeom>
          <a:noFill/>
          <a:ln>
            <a:noFill/>
          </a:ln>
        </p:spPr>
        <p:txBody>
          <a:bodyPr lIns="283375" tIns="50925" rIns="101850" bIns="50925" anchor="t" anchorCtr="0">
            <a:noAutofit/>
          </a:bodyPr>
          <a:lstStyle/>
          <a:p>
            <a:pPr marL="1371600" lvl="0" indent="457200" rtl="0">
              <a:lnSpc>
                <a:spcPct val="90000"/>
              </a:lnSpc>
              <a:spcBef>
                <a:spcPts val="640"/>
              </a:spcBef>
              <a:buNone/>
            </a:pPr>
            <a:r>
              <a:rPr lang="en-US" sz="3100" b="1" dirty="0" smtClean="0"/>
              <a:t>Modernizations</a:t>
            </a:r>
            <a:endParaRPr lang="en-US" sz="3100" b="1" dirty="0"/>
          </a:p>
          <a:p>
            <a:pPr marL="0" lvl="0" indent="0" rtl="0">
              <a:lnSpc>
                <a:spcPct val="90000"/>
              </a:lnSpc>
              <a:spcBef>
                <a:spcPts val="640"/>
              </a:spcBef>
              <a:buNone/>
            </a:pPr>
            <a:endParaRPr sz="1000" b="1" dirty="0"/>
          </a:p>
          <a:p>
            <a:pPr marL="457200" indent="-457200">
              <a:lnSpc>
                <a:spcPct val="90000"/>
              </a:lnSpc>
              <a:spcBef>
                <a:spcPts val="640"/>
              </a:spcBef>
            </a:pPr>
            <a:r>
              <a:rPr lang="en-US" sz="2400" dirty="0" smtClean="0"/>
              <a:t>Owner hires licensed elevator contractor to pull modernization permit.</a:t>
            </a:r>
          </a:p>
          <a:p>
            <a:pPr marL="457200" indent="-457200">
              <a:lnSpc>
                <a:spcPct val="90000"/>
              </a:lnSpc>
              <a:spcBef>
                <a:spcPts val="640"/>
              </a:spcBef>
            </a:pPr>
            <a:r>
              <a:rPr lang="en-US" sz="2400" dirty="0" smtClean="0"/>
              <a:t>Inspection company reports the device(s) that are under mod permit, inspecting any that are not under permit.</a:t>
            </a:r>
          </a:p>
          <a:p>
            <a:pPr marL="457200" indent="-457200">
              <a:lnSpc>
                <a:spcPct val="90000"/>
              </a:lnSpc>
              <a:spcBef>
                <a:spcPts val="640"/>
              </a:spcBef>
            </a:pPr>
            <a:r>
              <a:rPr lang="en-US" sz="2400" dirty="0" smtClean="0"/>
              <a:t>Once devices are reported, AIC fees are generated.</a:t>
            </a:r>
          </a:p>
          <a:p>
            <a:pPr marL="457200" indent="-457200">
              <a:lnSpc>
                <a:spcPct val="90000"/>
              </a:lnSpc>
              <a:spcBef>
                <a:spcPts val="640"/>
              </a:spcBef>
            </a:pPr>
            <a:r>
              <a:rPr lang="en-US" sz="2400" dirty="0" smtClean="0"/>
              <a:t>Owner pays AIC fees.</a:t>
            </a:r>
          </a:p>
          <a:p>
            <a:pPr marL="457200" indent="-457200">
              <a:lnSpc>
                <a:spcPct val="90000"/>
              </a:lnSpc>
              <a:spcBef>
                <a:spcPts val="640"/>
              </a:spcBef>
            </a:pPr>
            <a:r>
              <a:rPr lang="en-US" sz="2400" dirty="0" smtClean="0"/>
              <a:t>Owner prints and displays available certificate at the device.</a:t>
            </a:r>
          </a:p>
          <a:p>
            <a:pPr marL="457200" indent="-457200">
              <a:lnSpc>
                <a:spcPct val="90000"/>
              </a:lnSpc>
              <a:spcBef>
                <a:spcPts val="640"/>
              </a:spcBef>
            </a:pPr>
            <a:r>
              <a:rPr lang="en-US" sz="2400" dirty="0" smtClean="0"/>
              <a:t>Modernization permit needs to </a:t>
            </a:r>
            <a:r>
              <a:rPr lang="en-US" sz="2400" dirty="0"/>
              <a:t>inspected annually </a:t>
            </a:r>
            <a:r>
              <a:rPr lang="en-US" sz="2400" dirty="0" smtClean="0"/>
              <a:t>and finaled by Elevator Bureau inspectors.</a:t>
            </a:r>
          </a:p>
          <a:p>
            <a:pPr marL="457200" indent="-457200">
              <a:lnSpc>
                <a:spcPct val="90000"/>
              </a:lnSpc>
              <a:spcBef>
                <a:spcPts val="640"/>
              </a:spcBef>
            </a:pPr>
            <a:r>
              <a:rPr lang="en-US" sz="2400" dirty="0" smtClean="0"/>
              <a:t>AIC 3</a:t>
            </a:r>
            <a:r>
              <a:rPr lang="en-US" sz="2400" baseline="30000" dirty="0" smtClean="0"/>
              <a:t>rd</a:t>
            </a:r>
            <a:r>
              <a:rPr lang="en-US" sz="2400" dirty="0" smtClean="0"/>
              <a:t> party inspections resume the following inspection cycle after permit is </a:t>
            </a:r>
            <a:r>
              <a:rPr lang="en-US" sz="2400" dirty="0" err="1" smtClean="0"/>
              <a:t>finaled</a:t>
            </a:r>
            <a:r>
              <a:rPr lang="en-US" sz="2400" dirty="0" smtClean="0"/>
              <a:t>.</a:t>
            </a:r>
          </a:p>
          <a:p>
            <a:pPr marL="901700" lvl="1" indent="-457200">
              <a:lnSpc>
                <a:spcPct val="90000"/>
              </a:lnSpc>
            </a:pPr>
            <a:endParaRPr sz="2700" dirty="0"/>
          </a:p>
          <a:p>
            <a:pPr marL="1371600" lvl="0" indent="457200" rtl="0">
              <a:lnSpc>
                <a:spcPct val="90000"/>
              </a:lnSpc>
              <a:spcBef>
                <a:spcPts val="640"/>
              </a:spcBef>
              <a:buNone/>
            </a:pPr>
            <a:endParaRPr sz="3100" b="1" dirty="0"/>
          </a:p>
          <a:p>
            <a:pPr marL="1371600" lvl="0" indent="0" rtl="0">
              <a:lnSpc>
                <a:spcPct val="90000"/>
              </a:lnSpc>
              <a:spcBef>
                <a:spcPts val="640"/>
              </a:spcBef>
              <a:buNone/>
            </a:pPr>
            <a:endParaRPr sz="3100" b="1"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5" name="Shape 195"/>
          <p:cNvSpPr txBox="1">
            <a:spLocks noGrp="1"/>
          </p:cNvSpPr>
          <p:nvPr>
            <p:ph type="title"/>
          </p:nvPr>
        </p:nvSpPr>
        <p:spPr>
          <a:xfrm>
            <a:off x="-10886" y="1066800"/>
            <a:ext cx="3200400" cy="1295400"/>
          </a:xfrm>
          <a:prstGeom prst="rect">
            <a:avLst/>
          </a:prstGeom>
          <a:noFill/>
          <a:ln>
            <a:noFill/>
          </a:ln>
        </p:spPr>
        <p:txBody>
          <a:bodyPr lIns="182825" tIns="45700" rIns="91400"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endParaRPr dirty="0">
              <a:solidFill>
                <a:schemeClr val="lt1"/>
              </a:solidFill>
            </a:endParaRPr>
          </a:p>
          <a:p>
            <a:pPr marL="0" marR="0" lvl="0" indent="0" rtl="0">
              <a:lnSpc>
                <a:spcPct val="100000"/>
              </a:lnSpc>
              <a:spcBef>
                <a:spcPts val="0"/>
              </a:spcBef>
              <a:spcAft>
                <a:spcPts val="0"/>
              </a:spcAft>
              <a:buClr>
                <a:schemeClr val="lt1"/>
              </a:buClr>
              <a:buSzPct val="25000"/>
              <a:buFont typeface="Arial"/>
              <a:buNone/>
            </a:pPr>
            <a:r>
              <a:rPr lang="en-US" dirty="0" smtClean="0">
                <a:solidFill>
                  <a:schemeClr val="lt1"/>
                </a:solidFill>
              </a:rPr>
              <a:t>DECOMMISSION</a:t>
            </a:r>
            <a:endParaRPr lang="en-US" dirty="0">
              <a:solidFill>
                <a:schemeClr val="lt1"/>
              </a:solidFill>
            </a:endParaRPr>
          </a:p>
        </p:txBody>
      </p:sp>
      <p:sp>
        <p:nvSpPr>
          <p:cNvPr id="194" name="Shape 194"/>
          <p:cNvSpPr txBox="1">
            <a:spLocks noGrp="1"/>
          </p:cNvSpPr>
          <p:nvPr>
            <p:ph type="body" idx="1"/>
          </p:nvPr>
        </p:nvSpPr>
        <p:spPr>
          <a:xfrm>
            <a:off x="3200411" y="176500"/>
            <a:ext cx="6850200" cy="6757700"/>
          </a:xfrm>
          <a:prstGeom prst="rect">
            <a:avLst/>
          </a:prstGeom>
          <a:noFill/>
          <a:ln>
            <a:noFill/>
          </a:ln>
        </p:spPr>
        <p:txBody>
          <a:bodyPr lIns="283375" tIns="50925" rIns="101850" bIns="50925" anchor="t" anchorCtr="0">
            <a:noAutofit/>
          </a:bodyPr>
          <a:lstStyle/>
          <a:p>
            <a:pPr marL="0" lvl="0" indent="0" rtl="0">
              <a:lnSpc>
                <a:spcPct val="90000"/>
              </a:lnSpc>
              <a:spcBef>
                <a:spcPts val="640"/>
              </a:spcBef>
              <a:buNone/>
            </a:pPr>
            <a:r>
              <a:rPr lang="en-US" sz="3000" dirty="0"/>
              <a:t>		</a:t>
            </a:r>
            <a:endParaRPr lang="en-US" sz="3000" dirty="0" smtClean="0"/>
          </a:p>
          <a:p>
            <a:pPr marL="0" lvl="0" indent="0" rtl="0">
              <a:lnSpc>
                <a:spcPct val="90000"/>
              </a:lnSpc>
              <a:spcBef>
                <a:spcPts val="640"/>
              </a:spcBef>
              <a:buNone/>
            </a:pPr>
            <a:r>
              <a:rPr lang="en-US" sz="3000" b="1" dirty="0"/>
              <a:t>	</a:t>
            </a:r>
            <a:r>
              <a:rPr lang="en-US" sz="3000" b="1" dirty="0" smtClean="0"/>
              <a:t>	Decommission</a:t>
            </a:r>
            <a:endParaRPr lang="en-US" sz="3000" b="1" dirty="0"/>
          </a:p>
          <a:p>
            <a:pPr marL="0" lvl="0" indent="0" rtl="0">
              <a:lnSpc>
                <a:spcPct val="90000"/>
              </a:lnSpc>
              <a:spcBef>
                <a:spcPts val="640"/>
              </a:spcBef>
              <a:buNone/>
            </a:pPr>
            <a:endParaRPr sz="2000" b="1" dirty="0"/>
          </a:p>
          <a:p>
            <a:pPr marL="457200" indent="-457200">
              <a:lnSpc>
                <a:spcPct val="90000"/>
              </a:lnSpc>
              <a:spcBef>
                <a:spcPts val="640"/>
              </a:spcBef>
            </a:pPr>
            <a:r>
              <a:rPr lang="en-US" sz="3000" dirty="0" smtClean="0"/>
              <a:t>Account holder hires licensed elevator contractor to pull the  permit to decommission the device</a:t>
            </a:r>
          </a:p>
          <a:p>
            <a:pPr marL="457200" indent="-457200">
              <a:lnSpc>
                <a:spcPct val="90000"/>
              </a:lnSpc>
              <a:spcBef>
                <a:spcPts val="640"/>
              </a:spcBef>
            </a:pPr>
            <a:endParaRPr lang="en-US" sz="800" dirty="0" smtClean="0"/>
          </a:p>
          <a:p>
            <a:pPr marL="457200" indent="-457200">
              <a:lnSpc>
                <a:spcPct val="90000"/>
              </a:lnSpc>
              <a:spcBef>
                <a:spcPts val="640"/>
              </a:spcBef>
            </a:pPr>
            <a:r>
              <a:rPr lang="en-US" sz="3000" dirty="0" smtClean="0"/>
              <a:t>City inspector verifies that elevator has been safely and properly decommissioned and finals the permit</a:t>
            </a:r>
          </a:p>
          <a:p>
            <a:pPr marL="457200" indent="-457200">
              <a:lnSpc>
                <a:spcPct val="90000"/>
              </a:lnSpc>
              <a:spcBef>
                <a:spcPts val="640"/>
              </a:spcBef>
            </a:pPr>
            <a:endParaRPr lang="en-US" sz="800" dirty="0" smtClean="0"/>
          </a:p>
          <a:p>
            <a:pPr marL="457200" indent="-457200">
              <a:lnSpc>
                <a:spcPct val="90000"/>
              </a:lnSpc>
              <a:spcBef>
                <a:spcPts val="640"/>
              </a:spcBef>
            </a:pPr>
            <a:r>
              <a:rPr lang="en-US" sz="3000" dirty="0" smtClean="0"/>
              <a:t>Account holder notifies AIC that device has been properly decommissioned and AIC can expire device from account</a:t>
            </a:r>
          </a:p>
          <a:p>
            <a:pPr marL="457200" indent="-457200">
              <a:lnSpc>
                <a:spcPct val="90000"/>
              </a:lnSpc>
              <a:spcBef>
                <a:spcPts val="640"/>
              </a:spcBef>
            </a:pPr>
            <a:endParaRPr lang="en-US" sz="3000" dirty="0" smtClean="0"/>
          </a:p>
          <a:p>
            <a:pPr marL="901700" lvl="1" indent="-457200">
              <a:lnSpc>
                <a:spcPct val="90000"/>
              </a:lnSpc>
            </a:pPr>
            <a:endParaRPr lang="en-US" sz="2600" dirty="0" smtClean="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9" name="Shape 189"/>
          <p:cNvSpPr txBox="1">
            <a:spLocks noGrp="1"/>
          </p:cNvSpPr>
          <p:nvPr>
            <p:ph type="title"/>
          </p:nvPr>
        </p:nvSpPr>
        <p:spPr>
          <a:xfrm>
            <a:off x="5499" y="1219200"/>
            <a:ext cx="3200400" cy="990600"/>
          </a:xfrm>
          <a:prstGeom prst="rect">
            <a:avLst/>
          </a:prstGeom>
          <a:noFill/>
          <a:ln>
            <a:noFill/>
          </a:ln>
        </p:spPr>
        <p:txBody>
          <a:bodyPr lIns="182825" tIns="45700" rIns="91400" bIns="45700" anchor="ctr" anchorCtr="0">
            <a:noAutofit/>
          </a:bodyPr>
          <a:lstStyle/>
          <a:p>
            <a:pPr marL="0" marR="0" lvl="0" indent="0" rtl="0">
              <a:lnSpc>
                <a:spcPct val="100000"/>
              </a:lnSpc>
              <a:spcBef>
                <a:spcPts val="0"/>
              </a:spcBef>
              <a:spcAft>
                <a:spcPts val="0"/>
              </a:spcAft>
              <a:buClr>
                <a:schemeClr val="lt1"/>
              </a:buClr>
              <a:buSzPct val="25000"/>
              <a:buFont typeface="Arial"/>
              <a:buNone/>
            </a:pPr>
            <a:endParaRPr dirty="0">
              <a:solidFill>
                <a:schemeClr val="lt1"/>
              </a:solidFill>
            </a:endParaRPr>
          </a:p>
          <a:p>
            <a:pPr marL="0" marR="0" lvl="0" indent="0" rtl="0">
              <a:lnSpc>
                <a:spcPct val="100000"/>
              </a:lnSpc>
              <a:spcBef>
                <a:spcPts val="0"/>
              </a:spcBef>
              <a:spcAft>
                <a:spcPts val="0"/>
              </a:spcAft>
              <a:buClr>
                <a:schemeClr val="lt1"/>
              </a:buClr>
              <a:buSzPct val="25000"/>
              <a:buFont typeface="Arial"/>
              <a:buNone/>
            </a:pPr>
            <a:r>
              <a:rPr lang="en-US" dirty="0">
                <a:solidFill>
                  <a:schemeClr val="lt1"/>
                </a:solidFill>
              </a:rPr>
              <a:t>OUT OF SERVICE</a:t>
            </a:r>
          </a:p>
        </p:txBody>
      </p:sp>
      <p:sp>
        <p:nvSpPr>
          <p:cNvPr id="188" name="Shape 188"/>
          <p:cNvSpPr txBox="1">
            <a:spLocks noGrp="1"/>
          </p:cNvSpPr>
          <p:nvPr>
            <p:ph type="body" idx="1"/>
          </p:nvPr>
        </p:nvSpPr>
        <p:spPr>
          <a:xfrm>
            <a:off x="3179920" y="228600"/>
            <a:ext cx="6850200" cy="7053900"/>
          </a:xfrm>
          <a:prstGeom prst="rect">
            <a:avLst/>
          </a:prstGeom>
          <a:noFill/>
          <a:ln>
            <a:noFill/>
          </a:ln>
        </p:spPr>
        <p:txBody>
          <a:bodyPr lIns="283375" tIns="50925" rIns="101850" bIns="50925" anchor="t" anchorCtr="0">
            <a:noAutofit/>
          </a:bodyPr>
          <a:lstStyle/>
          <a:p>
            <a:pPr marL="0" lvl="0" indent="0" rtl="0">
              <a:lnSpc>
                <a:spcPct val="90000"/>
              </a:lnSpc>
              <a:spcBef>
                <a:spcPts val="640"/>
              </a:spcBef>
              <a:buNone/>
            </a:pPr>
            <a:r>
              <a:rPr lang="en-US" sz="3100" dirty="0"/>
              <a:t>	</a:t>
            </a:r>
            <a:r>
              <a:rPr lang="en-US" sz="3200" b="1" dirty="0"/>
              <a:t>	</a:t>
            </a:r>
            <a:r>
              <a:rPr lang="en-US" sz="3200" b="1" dirty="0" smtClean="0"/>
              <a:t>Out </a:t>
            </a:r>
            <a:r>
              <a:rPr lang="en-US" sz="3200" b="1" dirty="0"/>
              <a:t>of Service</a:t>
            </a:r>
          </a:p>
          <a:p>
            <a:pPr marL="0" lvl="0" indent="0" rtl="0">
              <a:lnSpc>
                <a:spcPct val="90000"/>
              </a:lnSpc>
              <a:spcBef>
                <a:spcPts val="640"/>
              </a:spcBef>
              <a:buNone/>
            </a:pPr>
            <a:endParaRPr sz="700" b="1" dirty="0"/>
          </a:p>
          <a:p>
            <a:pPr marL="457200" lvl="0" indent="-393700" rtl="0">
              <a:lnSpc>
                <a:spcPct val="90000"/>
              </a:lnSpc>
              <a:spcBef>
                <a:spcPts val="640"/>
              </a:spcBef>
              <a:buSzPct val="100000"/>
            </a:pPr>
            <a:r>
              <a:rPr lang="en-US" sz="2600" dirty="0" smtClean="0"/>
              <a:t>Owners can have devices marked as Out of Service if:</a:t>
            </a:r>
            <a:endParaRPr sz="2600" dirty="0"/>
          </a:p>
          <a:p>
            <a:pPr marL="914400" lvl="1" indent="-393700" rtl="0">
              <a:lnSpc>
                <a:spcPct val="90000"/>
              </a:lnSpc>
              <a:spcBef>
                <a:spcPts val="640"/>
              </a:spcBef>
              <a:buSzPct val="100000"/>
            </a:pPr>
            <a:r>
              <a:rPr lang="en-US" sz="2600" dirty="0" smtClean="0"/>
              <a:t>Device is not operational 300 days out of the year</a:t>
            </a:r>
            <a:endParaRPr lang="en-US" sz="2600" dirty="0"/>
          </a:p>
          <a:p>
            <a:pPr marL="914400" lvl="1" indent="-393700" rtl="0">
              <a:lnSpc>
                <a:spcPct val="90000"/>
              </a:lnSpc>
              <a:spcBef>
                <a:spcPts val="640"/>
              </a:spcBef>
              <a:buSzPct val="100000"/>
            </a:pPr>
            <a:r>
              <a:rPr lang="en-US" sz="2600" dirty="0" smtClean="0"/>
              <a:t>Inspection company verifies that devices are not being used and are inoperable </a:t>
            </a:r>
            <a:endParaRPr lang="en-US" sz="800" b="1" dirty="0"/>
          </a:p>
          <a:p>
            <a:pPr marL="457200" indent="-457200">
              <a:lnSpc>
                <a:spcPct val="90000"/>
              </a:lnSpc>
              <a:spcBef>
                <a:spcPts val="640"/>
              </a:spcBef>
            </a:pPr>
            <a:r>
              <a:rPr lang="en-US" sz="2600" dirty="0" smtClean="0"/>
              <a:t>Owners</a:t>
            </a:r>
            <a:r>
              <a:rPr lang="en-US" sz="3000" dirty="0" smtClean="0"/>
              <a:t> </a:t>
            </a:r>
            <a:r>
              <a:rPr lang="en-US" sz="2600" dirty="0" smtClean="0"/>
              <a:t>then pay </a:t>
            </a:r>
            <a:r>
              <a:rPr lang="en-US" sz="2600" dirty="0"/>
              <a:t>the </a:t>
            </a:r>
            <a:r>
              <a:rPr lang="en-US" sz="2600" dirty="0" smtClean="0"/>
              <a:t>AIC Fee for the year – no certificate issued</a:t>
            </a:r>
          </a:p>
          <a:p>
            <a:pPr marL="457200" indent="-457200">
              <a:lnSpc>
                <a:spcPct val="90000"/>
              </a:lnSpc>
              <a:spcBef>
                <a:spcPts val="640"/>
              </a:spcBef>
            </a:pPr>
            <a:endParaRPr lang="en-US" sz="800" dirty="0"/>
          </a:p>
          <a:p>
            <a:pPr marL="457200" indent="-457200">
              <a:lnSpc>
                <a:spcPct val="90000"/>
              </a:lnSpc>
              <a:spcBef>
                <a:spcPts val="640"/>
              </a:spcBef>
            </a:pPr>
            <a:r>
              <a:rPr lang="en-US" sz="2600" b="1" dirty="0" smtClean="0"/>
              <a:t>NOTE</a:t>
            </a:r>
            <a:r>
              <a:rPr lang="en-US" sz="2600" dirty="0" smtClean="0"/>
              <a:t>: </a:t>
            </a:r>
            <a:r>
              <a:rPr lang="en-US" sz="2600" dirty="0" smtClean="0">
                <a:solidFill>
                  <a:schemeClr val="bg1"/>
                </a:solidFill>
              </a:rPr>
              <a:t>Devices can only be marked as Out of Service for a maximum of two years – device needs to be either permanently decommissioned or repaired, returned to service and inspected</a:t>
            </a:r>
            <a:endParaRPr lang="en-US" sz="2600" dirty="0">
              <a:solidFill>
                <a:schemeClr val="bg1"/>
              </a:solidFill>
            </a:endParaRPr>
          </a:p>
          <a:p>
            <a:pPr marL="0" lvl="0" indent="0" rtl="0">
              <a:lnSpc>
                <a:spcPct val="90000"/>
              </a:lnSpc>
              <a:spcBef>
                <a:spcPts val="640"/>
              </a:spcBef>
              <a:buNone/>
            </a:pPr>
            <a:endParaRPr sz="3100" dirty="0"/>
          </a:p>
          <a:p>
            <a:pPr marL="0" lvl="0" indent="0" rtl="0">
              <a:lnSpc>
                <a:spcPct val="90000"/>
              </a:lnSpc>
              <a:spcBef>
                <a:spcPts val="640"/>
              </a:spcBef>
              <a:buNone/>
            </a:pPr>
            <a:endParaRPr sz="3100" b="1"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Shape 201"/>
          <p:cNvSpPr txBox="1">
            <a:spLocks noGrp="1"/>
          </p:cNvSpPr>
          <p:nvPr>
            <p:ph type="title"/>
          </p:nvPr>
        </p:nvSpPr>
        <p:spPr>
          <a:prstGeom prst="rect">
            <a:avLst/>
          </a:prstGeom>
          <a:noFill/>
          <a:ln>
            <a:noFill/>
          </a:ln>
        </p:spPr>
        <p:txBody>
          <a:bodyPr lIns="182825" tIns="45700" rIns="91400"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a:solidFill>
                  <a:schemeClr val="lt1"/>
                </a:solidFill>
              </a:rPr>
              <a:t>AUDITS</a:t>
            </a:r>
          </a:p>
        </p:txBody>
      </p:sp>
      <p:sp>
        <p:nvSpPr>
          <p:cNvPr id="200" name="Shape 200"/>
          <p:cNvSpPr txBox="1">
            <a:spLocks noGrp="1"/>
          </p:cNvSpPr>
          <p:nvPr>
            <p:ph type="body" idx="1"/>
          </p:nvPr>
        </p:nvSpPr>
        <p:spPr>
          <a:xfrm>
            <a:off x="3189275" y="501675"/>
            <a:ext cx="6594600" cy="6804000"/>
          </a:xfrm>
          <a:prstGeom prst="rect">
            <a:avLst/>
          </a:prstGeom>
          <a:noFill/>
          <a:ln>
            <a:noFill/>
          </a:ln>
        </p:spPr>
        <p:txBody>
          <a:bodyPr lIns="283375" tIns="50925" rIns="101850" bIns="50925" anchor="t" anchorCtr="0">
            <a:noAutofit/>
          </a:bodyPr>
          <a:lstStyle/>
          <a:p>
            <a:pPr marL="0" marR="0" lvl="0" indent="0" algn="ctr" rtl="0">
              <a:lnSpc>
                <a:spcPct val="100000"/>
              </a:lnSpc>
              <a:spcBef>
                <a:spcPts val="0"/>
              </a:spcBef>
              <a:spcAft>
                <a:spcPts val="0"/>
              </a:spcAft>
              <a:buNone/>
            </a:pPr>
            <a:r>
              <a:rPr lang="en-US" b="1" dirty="0" smtClean="0"/>
              <a:t>Payment Issues</a:t>
            </a:r>
          </a:p>
          <a:p>
            <a:pPr marL="0" marR="0" lvl="0" indent="0" algn="ctr" rtl="0">
              <a:lnSpc>
                <a:spcPct val="100000"/>
              </a:lnSpc>
              <a:spcBef>
                <a:spcPts val="0"/>
              </a:spcBef>
              <a:spcAft>
                <a:spcPts val="0"/>
              </a:spcAft>
              <a:buNone/>
            </a:pPr>
            <a:endParaRPr b="1" dirty="0" smtClean="0"/>
          </a:p>
          <a:p>
            <a:pPr marL="382587" indent="-382587">
              <a:spcBef>
                <a:spcPts val="0"/>
              </a:spcBef>
            </a:pPr>
            <a:r>
              <a:rPr lang="en-US" sz="3200" dirty="0" smtClean="0"/>
              <a:t>If you are having trouble with your fees not processing on website:</a:t>
            </a:r>
          </a:p>
          <a:p>
            <a:pPr marL="0" indent="0">
              <a:spcBef>
                <a:spcPts val="0"/>
              </a:spcBef>
              <a:buNone/>
            </a:pPr>
            <a:r>
              <a:rPr lang="en-US" sz="3200" dirty="0"/>
              <a:t>	</a:t>
            </a:r>
            <a:r>
              <a:rPr lang="en-US" sz="3200" dirty="0" smtClean="0"/>
              <a:t>The Problem may be 	your bank does not have 	the 	proper ACH number for the 	City to clear your payment</a:t>
            </a:r>
          </a:p>
          <a:p>
            <a:pPr marL="0" indent="0">
              <a:spcBef>
                <a:spcPts val="0"/>
              </a:spcBef>
              <a:buNone/>
            </a:pPr>
            <a:r>
              <a:rPr lang="en-US" sz="1800" b="1" dirty="0"/>
              <a:t>	</a:t>
            </a:r>
            <a:endParaRPr lang="en-US" sz="1800" b="1" dirty="0" smtClean="0"/>
          </a:p>
          <a:p>
            <a:pPr marL="0" indent="0">
              <a:spcBef>
                <a:spcPts val="0"/>
              </a:spcBef>
              <a:buNone/>
            </a:pPr>
            <a:r>
              <a:rPr lang="en-US" sz="1800" b="1" dirty="0"/>
              <a:t>	</a:t>
            </a:r>
            <a:endParaRPr lang="en-US" sz="1800" b="1" dirty="0" smtClean="0"/>
          </a:p>
          <a:p>
            <a:pPr marL="0" indent="0" algn="ctr">
              <a:spcBef>
                <a:spcPts val="0"/>
              </a:spcBef>
              <a:buNone/>
            </a:pPr>
            <a:r>
              <a:rPr lang="en-US" sz="1800" b="1" dirty="0"/>
              <a:t>	</a:t>
            </a:r>
            <a:r>
              <a:rPr lang="en-US" sz="2000" b="1" dirty="0" smtClean="0"/>
              <a:t>DEPT </a:t>
            </a:r>
            <a:r>
              <a:rPr lang="en-US" sz="2000" b="1" dirty="0"/>
              <a:t>OF FINANCE </a:t>
            </a:r>
            <a:r>
              <a:rPr lang="en-US" sz="2000" b="1" dirty="0" smtClean="0"/>
              <a:t>ACH NUMBER</a:t>
            </a:r>
            <a:r>
              <a:rPr lang="en-US" sz="2000" b="1" dirty="0"/>
              <a:t>: </a:t>
            </a:r>
            <a:endParaRPr lang="en-US" sz="2000" b="1" dirty="0" smtClean="0"/>
          </a:p>
          <a:p>
            <a:pPr marL="0" indent="0" algn="ctr">
              <a:spcBef>
                <a:spcPts val="0"/>
              </a:spcBef>
              <a:buNone/>
            </a:pPr>
            <a:endParaRPr lang="en-US" sz="2000" b="1" dirty="0" smtClean="0"/>
          </a:p>
          <a:p>
            <a:pPr marL="0" indent="0" algn="ctr">
              <a:spcBef>
                <a:spcPts val="0"/>
              </a:spcBef>
              <a:buNone/>
            </a:pPr>
            <a:r>
              <a:rPr lang="en-US" sz="2000" b="1" dirty="0"/>
              <a:t>	</a:t>
            </a:r>
            <a:r>
              <a:rPr lang="en-US" sz="2000" b="1" dirty="0" smtClean="0"/>
              <a:t>7466005820</a:t>
            </a:r>
            <a:endParaRPr lang="en-US" sz="2000" b="1" dirty="0"/>
          </a:p>
          <a:p>
            <a:pPr marL="382587" marR="0" lvl="0" indent="-382587" algn="l" rtl="0">
              <a:lnSpc>
                <a:spcPct val="100000"/>
              </a:lnSpc>
              <a:spcBef>
                <a:spcPts val="0"/>
              </a:spcBef>
              <a:spcAft>
                <a:spcPts val="0"/>
              </a:spcAft>
              <a:buClr>
                <a:schemeClr val="dk1"/>
              </a:buClr>
              <a:buSzPct val="100000"/>
              <a:buFont typeface="Arial"/>
              <a:buChar char="•"/>
            </a:pPr>
            <a:endParaRPr lang="en-US" b="0" i="0" u="none" strike="noStrike" cap="none" dirty="0" smtClean="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Shape 201"/>
          <p:cNvSpPr txBox="1">
            <a:spLocks noGrp="1"/>
          </p:cNvSpPr>
          <p:nvPr>
            <p:ph type="title"/>
          </p:nvPr>
        </p:nvSpPr>
        <p:spPr>
          <a:prstGeom prst="rect">
            <a:avLst/>
          </a:prstGeom>
          <a:noFill/>
          <a:ln>
            <a:noFill/>
          </a:ln>
        </p:spPr>
        <p:txBody>
          <a:bodyPr lIns="182825" tIns="45700" rIns="91400"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a:solidFill>
                  <a:schemeClr val="lt1"/>
                </a:solidFill>
              </a:rPr>
              <a:t>AUDITS</a:t>
            </a:r>
          </a:p>
        </p:txBody>
      </p:sp>
      <p:sp>
        <p:nvSpPr>
          <p:cNvPr id="200" name="Shape 200"/>
          <p:cNvSpPr txBox="1">
            <a:spLocks noGrp="1"/>
          </p:cNvSpPr>
          <p:nvPr>
            <p:ph type="body" idx="1"/>
          </p:nvPr>
        </p:nvSpPr>
        <p:spPr>
          <a:xfrm>
            <a:off x="3189275" y="501675"/>
            <a:ext cx="6594600" cy="6804000"/>
          </a:xfrm>
          <a:prstGeom prst="rect">
            <a:avLst/>
          </a:prstGeom>
          <a:noFill/>
          <a:ln>
            <a:noFill/>
          </a:ln>
        </p:spPr>
        <p:txBody>
          <a:bodyPr lIns="283375" tIns="50925" rIns="101850" bIns="50925" anchor="t" anchorCtr="0">
            <a:noAutofit/>
          </a:bodyPr>
          <a:lstStyle/>
          <a:p>
            <a:pPr marL="0" marR="0" lvl="0" indent="0" algn="ctr" rtl="0">
              <a:lnSpc>
                <a:spcPct val="100000"/>
              </a:lnSpc>
              <a:spcBef>
                <a:spcPts val="0"/>
              </a:spcBef>
              <a:spcAft>
                <a:spcPts val="0"/>
              </a:spcAft>
              <a:buNone/>
            </a:pPr>
            <a:r>
              <a:rPr lang="en-US" b="1" dirty="0" smtClean="0"/>
              <a:t>Audits</a:t>
            </a:r>
            <a:endParaRPr b="1" dirty="0"/>
          </a:p>
          <a:p>
            <a:pPr marL="382587" marR="0" lvl="0" indent="-382587" algn="l" rtl="0">
              <a:lnSpc>
                <a:spcPct val="100000"/>
              </a:lnSpc>
              <a:spcBef>
                <a:spcPts val="0"/>
              </a:spcBef>
              <a:spcAft>
                <a:spcPts val="0"/>
              </a:spcAft>
              <a:buClr>
                <a:schemeClr val="dk1"/>
              </a:buClr>
              <a:buSzPct val="100000"/>
              <a:buFont typeface="Arial"/>
              <a:buChar char="•"/>
            </a:pPr>
            <a:r>
              <a:rPr lang="en-US" b="0" i="0" u="none" strike="noStrike" cap="none" dirty="0" smtClean="0">
                <a:solidFill>
                  <a:schemeClr val="dk1"/>
                </a:solidFill>
                <a:latin typeface="Arial"/>
                <a:ea typeface="Arial"/>
                <a:cs typeface="Arial"/>
                <a:sym typeface="Arial"/>
              </a:rPr>
              <a:t>2 types:</a:t>
            </a:r>
          </a:p>
          <a:p>
            <a:pPr marL="0" marR="0" lvl="0" indent="0" algn="l" rtl="0">
              <a:lnSpc>
                <a:spcPct val="100000"/>
              </a:lnSpc>
              <a:spcBef>
                <a:spcPts val="0"/>
              </a:spcBef>
              <a:spcAft>
                <a:spcPts val="0"/>
              </a:spcAft>
              <a:buClr>
                <a:schemeClr val="dk1"/>
              </a:buClr>
              <a:buSzPct val="100000"/>
              <a:buNone/>
            </a:pPr>
            <a:endParaRPr lang="en-US" sz="2400" b="0" i="0" u="none" strike="noStrike" cap="none" dirty="0" smtClean="0">
              <a:solidFill>
                <a:schemeClr val="dk1"/>
              </a:solidFill>
              <a:latin typeface="Arial"/>
              <a:ea typeface="Arial"/>
              <a:cs typeface="Arial"/>
              <a:sym typeface="Arial"/>
            </a:endParaRPr>
          </a:p>
          <a:p>
            <a:pPr marL="827087" lvl="1" indent="-382587">
              <a:spcBef>
                <a:spcPts val="0"/>
              </a:spcBef>
              <a:buFont typeface="Arial"/>
              <a:buChar char="•"/>
            </a:pPr>
            <a:r>
              <a:rPr lang="en-US" b="0" i="0" u="none" strike="noStrike" cap="none" dirty="0" smtClean="0">
                <a:solidFill>
                  <a:schemeClr val="dk1"/>
                </a:solidFill>
                <a:latin typeface="Arial"/>
                <a:ea typeface="Arial"/>
                <a:cs typeface="Arial"/>
                <a:sym typeface="Arial"/>
              </a:rPr>
              <a:t>Randomly </a:t>
            </a:r>
            <a:r>
              <a:rPr lang="en-US" dirty="0" smtClean="0"/>
              <a:t>S</a:t>
            </a:r>
            <a:r>
              <a:rPr lang="en-US" b="0" i="0" u="none" strike="noStrike" cap="none" dirty="0" smtClean="0">
                <a:solidFill>
                  <a:schemeClr val="dk1"/>
                </a:solidFill>
                <a:latin typeface="Arial"/>
                <a:ea typeface="Arial"/>
                <a:cs typeface="Arial"/>
                <a:sym typeface="Arial"/>
              </a:rPr>
              <a:t>elected AIC devices</a:t>
            </a:r>
            <a:endParaRPr sz="2000" b="0" i="0" u="none" strike="noStrike" cap="none" dirty="0">
              <a:solidFill>
                <a:schemeClr val="dk1"/>
              </a:solidFill>
              <a:latin typeface="Arial"/>
              <a:ea typeface="Arial"/>
              <a:cs typeface="Arial"/>
              <a:sym typeface="Arial"/>
            </a:endParaRPr>
          </a:p>
          <a:p>
            <a:pPr marL="827087" lvl="1" indent="-382587">
              <a:spcBef>
                <a:spcPts val="720"/>
              </a:spcBef>
              <a:buFont typeface="Arial"/>
              <a:buChar char="•"/>
            </a:pPr>
            <a:r>
              <a:rPr lang="en-US" dirty="0"/>
              <a:t>For </a:t>
            </a:r>
            <a:r>
              <a:rPr lang="en-US" dirty="0" smtClean="0"/>
              <a:t>Cause inspections</a:t>
            </a:r>
            <a:endParaRPr lang="en-US" dirty="0"/>
          </a:p>
          <a:p>
            <a:pPr marL="1273174" lvl="2" indent="-382587">
              <a:spcBef>
                <a:spcPts val="720"/>
              </a:spcBef>
            </a:pPr>
            <a:r>
              <a:rPr lang="en-US" dirty="0" smtClean="0"/>
              <a:t>i.e. 311 complaints</a:t>
            </a:r>
          </a:p>
          <a:p>
            <a:pPr marL="890587" lvl="2" indent="0">
              <a:spcBef>
                <a:spcPts val="720"/>
              </a:spcBef>
              <a:buNone/>
            </a:pPr>
            <a:endParaRPr lang="en-US" dirty="0"/>
          </a:p>
          <a:p>
            <a:pPr marL="382587" indent="-382587"/>
            <a:r>
              <a:rPr lang="en-US" dirty="0" smtClean="0"/>
              <a:t>Failing an Audit</a:t>
            </a:r>
            <a:endParaRPr lang="en-US" dirty="0"/>
          </a:p>
          <a:p>
            <a:pPr marL="827087" lvl="1" indent="-382587"/>
            <a:r>
              <a:rPr lang="en-US" dirty="0" smtClean="0"/>
              <a:t>May lead to enforcement actions </a:t>
            </a:r>
            <a:endParaRPr lang="en-US" dirty="0"/>
          </a:p>
        </p:txBody>
      </p:sp>
    </p:spTree>
    <p:extLst>
      <p:ext uri="{BB962C8B-B14F-4D97-AF65-F5344CB8AC3E}">
        <p14:creationId xmlns:p14="http://schemas.microsoft.com/office/powerpoint/2010/main" val="11146149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3" name="Shape 213"/>
          <p:cNvSpPr txBox="1">
            <a:spLocks noGrp="1"/>
          </p:cNvSpPr>
          <p:nvPr>
            <p:ph type="title"/>
          </p:nvPr>
        </p:nvSpPr>
        <p:spPr>
          <a:xfrm>
            <a:off x="0" y="1420250"/>
            <a:ext cx="3200400" cy="1295400"/>
          </a:xfrm>
          <a:prstGeom prst="rect">
            <a:avLst/>
          </a:prstGeom>
          <a:noFill/>
          <a:ln>
            <a:noFill/>
          </a:ln>
        </p:spPr>
        <p:txBody>
          <a:bodyPr lIns="182825" tIns="45700" rIns="91400"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dirty="0">
                <a:solidFill>
                  <a:schemeClr val="lt1"/>
                </a:solidFill>
              </a:rPr>
              <a:t>ENFORCEMENT - AIC Inspectors and Companies</a:t>
            </a:r>
          </a:p>
        </p:txBody>
      </p:sp>
      <p:sp>
        <p:nvSpPr>
          <p:cNvPr id="212" name="Shape 212"/>
          <p:cNvSpPr txBox="1">
            <a:spLocks noGrp="1"/>
          </p:cNvSpPr>
          <p:nvPr>
            <p:ph type="body" idx="1"/>
          </p:nvPr>
        </p:nvSpPr>
        <p:spPr>
          <a:xfrm>
            <a:off x="3200400" y="228600"/>
            <a:ext cx="6594600" cy="6804000"/>
          </a:xfrm>
          <a:prstGeom prst="rect">
            <a:avLst/>
          </a:prstGeom>
          <a:noFill/>
          <a:ln>
            <a:noFill/>
          </a:ln>
        </p:spPr>
        <p:txBody>
          <a:bodyPr lIns="283375" tIns="50925" rIns="101850" bIns="50925" anchor="t" anchorCtr="0">
            <a:noAutofit/>
          </a:bodyPr>
          <a:lstStyle/>
          <a:p>
            <a:pPr marL="0" marR="0" lvl="0" indent="0" algn="ctr" rtl="0">
              <a:lnSpc>
                <a:spcPct val="100000"/>
              </a:lnSpc>
              <a:spcBef>
                <a:spcPts val="0"/>
              </a:spcBef>
              <a:spcAft>
                <a:spcPts val="0"/>
              </a:spcAft>
              <a:buNone/>
            </a:pPr>
            <a:r>
              <a:rPr lang="en-US" b="1" dirty="0"/>
              <a:t>Enforcement</a:t>
            </a:r>
          </a:p>
          <a:p>
            <a:pPr lvl="1" indent="508000" rtl="0">
              <a:spcBef>
                <a:spcPts val="360"/>
              </a:spcBef>
              <a:buClr>
                <a:schemeClr val="dk1"/>
              </a:buClr>
              <a:buSzPct val="25000"/>
              <a:buFont typeface="Arial"/>
              <a:buNone/>
            </a:pPr>
            <a:endParaRPr sz="1200" dirty="0"/>
          </a:p>
          <a:p>
            <a:pPr marL="382587" marR="0" lvl="0" indent="-382587" algn="l" rtl="0">
              <a:lnSpc>
                <a:spcPct val="100000"/>
              </a:lnSpc>
              <a:spcBef>
                <a:spcPts val="720"/>
              </a:spcBef>
              <a:spcAft>
                <a:spcPts val="0"/>
              </a:spcAft>
              <a:buClr>
                <a:schemeClr val="dk1"/>
              </a:buClr>
              <a:buSzPct val="100000"/>
              <a:buFont typeface="Arial"/>
              <a:buChar char="•"/>
            </a:pPr>
            <a:r>
              <a:rPr lang="en-US" sz="3200" dirty="0"/>
              <a:t>AIC Inspectors and Inspection Companies</a:t>
            </a:r>
          </a:p>
          <a:p>
            <a:pPr marR="0" lvl="1" algn="l" rtl="0">
              <a:lnSpc>
                <a:spcPct val="100000"/>
              </a:lnSpc>
              <a:spcBef>
                <a:spcPts val="720"/>
              </a:spcBef>
              <a:spcAft>
                <a:spcPts val="0"/>
              </a:spcAft>
              <a:buClr>
                <a:schemeClr val="dk1"/>
              </a:buClr>
              <a:buSzPct val="100000"/>
              <a:buFont typeface="Arial"/>
              <a:buChar char="–"/>
            </a:pPr>
            <a:r>
              <a:rPr lang="en-US" sz="2800" dirty="0" smtClean="0"/>
              <a:t> Any </a:t>
            </a:r>
            <a:r>
              <a:rPr lang="en-US" sz="2800" dirty="0"/>
              <a:t>inspector or inspection company found to be in violation of </a:t>
            </a:r>
            <a:r>
              <a:rPr lang="en-US" sz="2800" dirty="0" smtClean="0"/>
              <a:t>the AIC rules may be penalized</a:t>
            </a:r>
          </a:p>
          <a:p>
            <a:pPr marR="0" lvl="1" algn="l" rtl="0">
              <a:lnSpc>
                <a:spcPct val="100000"/>
              </a:lnSpc>
              <a:spcBef>
                <a:spcPts val="720"/>
              </a:spcBef>
              <a:spcAft>
                <a:spcPts val="0"/>
              </a:spcAft>
              <a:buClr>
                <a:schemeClr val="dk1"/>
              </a:buClr>
              <a:buSzPct val="100000"/>
              <a:buFont typeface="Arial"/>
              <a:buChar char="–"/>
            </a:pPr>
            <a:r>
              <a:rPr lang="en-US" sz="2800" dirty="0" smtClean="0"/>
              <a:t> Disciplinary action may include but are not limited to:</a:t>
            </a:r>
            <a:endParaRPr lang="en-US" sz="2800" dirty="0"/>
          </a:p>
          <a:p>
            <a:pPr marR="0" lvl="2" algn="l" rtl="0">
              <a:lnSpc>
                <a:spcPct val="100000"/>
              </a:lnSpc>
              <a:spcBef>
                <a:spcPts val="720"/>
              </a:spcBef>
              <a:spcAft>
                <a:spcPts val="0"/>
              </a:spcAft>
            </a:pPr>
            <a:r>
              <a:rPr lang="en-US" sz="2400" i="1" dirty="0" smtClean="0"/>
              <a:t>Enforcement action filed before Cook County Circuit Court</a:t>
            </a:r>
          </a:p>
          <a:p>
            <a:pPr lvl="2">
              <a:spcBef>
                <a:spcPts val="720"/>
              </a:spcBef>
            </a:pPr>
            <a:r>
              <a:rPr lang="en-US" sz="2400" i="1" dirty="0" smtClean="0"/>
              <a:t>Expulsion </a:t>
            </a:r>
            <a:r>
              <a:rPr lang="en-US" sz="2400" i="1" dirty="0"/>
              <a:t>from the AIC </a:t>
            </a:r>
            <a:r>
              <a:rPr lang="en-US" sz="2400" i="1" dirty="0" smtClean="0"/>
              <a:t>Program</a:t>
            </a:r>
          </a:p>
          <a:p>
            <a:pPr lvl="2">
              <a:spcBef>
                <a:spcPts val="720"/>
              </a:spcBef>
            </a:pPr>
            <a:r>
              <a:rPr lang="en-US" sz="2400" i="1" dirty="0" smtClean="0"/>
              <a:t>Revocation of certification</a:t>
            </a:r>
          </a:p>
          <a:p>
            <a:pPr lvl="2">
              <a:spcBef>
                <a:spcPts val="720"/>
              </a:spcBef>
            </a:pPr>
            <a:r>
              <a:rPr lang="en-US" sz="2400" i="1" dirty="0" smtClean="0"/>
              <a:t>Any other remedy provided by law</a:t>
            </a:r>
          </a:p>
          <a:p>
            <a:pPr marR="0" lvl="2" algn="l" rtl="0">
              <a:lnSpc>
                <a:spcPct val="100000"/>
              </a:lnSpc>
              <a:spcBef>
                <a:spcPts val="720"/>
              </a:spcBef>
              <a:spcAft>
                <a:spcPts val="0"/>
              </a:spcAft>
            </a:pPr>
            <a:endParaRPr lang="en-US" sz="2400" dirty="0" smtClean="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7" name="Shape 207"/>
          <p:cNvSpPr txBox="1">
            <a:spLocks noGrp="1"/>
          </p:cNvSpPr>
          <p:nvPr>
            <p:ph type="title"/>
          </p:nvPr>
        </p:nvSpPr>
        <p:spPr>
          <a:xfrm>
            <a:off x="-25924" y="1295400"/>
            <a:ext cx="3200399" cy="1295400"/>
          </a:xfrm>
          <a:prstGeom prst="rect">
            <a:avLst/>
          </a:prstGeom>
          <a:noFill/>
          <a:ln>
            <a:noFill/>
          </a:ln>
        </p:spPr>
        <p:txBody>
          <a:bodyPr lIns="182825" tIns="45700" rIns="91400"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dirty="0">
                <a:solidFill>
                  <a:schemeClr val="lt1"/>
                </a:solidFill>
              </a:rPr>
              <a:t>ENFORCEMENT - Buildings</a:t>
            </a:r>
          </a:p>
        </p:txBody>
      </p:sp>
      <p:sp>
        <p:nvSpPr>
          <p:cNvPr id="206" name="Shape 206"/>
          <p:cNvSpPr txBox="1">
            <a:spLocks noGrp="1"/>
          </p:cNvSpPr>
          <p:nvPr>
            <p:ph type="body" idx="1"/>
          </p:nvPr>
        </p:nvSpPr>
        <p:spPr>
          <a:xfrm>
            <a:off x="3189275" y="501675"/>
            <a:ext cx="6594600" cy="6804000"/>
          </a:xfrm>
          <a:prstGeom prst="rect">
            <a:avLst/>
          </a:prstGeom>
          <a:noFill/>
          <a:ln>
            <a:noFill/>
          </a:ln>
        </p:spPr>
        <p:txBody>
          <a:bodyPr lIns="283375" tIns="50925" rIns="101850" bIns="50925" anchor="t" anchorCtr="0">
            <a:noAutofit/>
          </a:bodyPr>
          <a:lstStyle/>
          <a:p>
            <a:pPr marL="0" marR="0" lvl="0" indent="0" algn="ctr" rtl="0">
              <a:lnSpc>
                <a:spcPct val="100000"/>
              </a:lnSpc>
              <a:spcBef>
                <a:spcPts val="0"/>
              </a:spcBef>
              <a:spcAft>
                <a:spcPts val="0"/>
              </a:spcAft>
              <a:buNone/>
            </a:pPr>
            <a:r>
              <a:rPr lang="en-US" b="1" dirty="0"/>
              <a:t>Enforcement - Buildings</a:t>
            </a:r>
          </a:p>
          <a:p>
            <a:pPr lvl="1" indent="508000" rtl="0">
              <a:spcBef>
                <a:spcPts val="360"/>
              </a:spcBef>
              <a:buClr>
                <a:schemeClr val="dk1"/>
              </a:buClr>
              <a:buSzPct val="25000"/>
              <a:buFont typeface="Arial"/>
              <a:buNone/>
            </a:pPr>
            <a:endParaRPr sz="1800" dirty="0"/>
          </a:p>
          <a:p>
            <a:pPr lvl="0" rtl="0">
              <a:spcBef>
                <a:spcPts val="0"/>
              </a:spcBef>
              <a:buClr>
                <a:schemeClr val="dk1"/>
              </a:buClr>
              <a:buSzPct val="100000"/>
              <a:buFont typeface="Arial"/>
              <a:buChar char="•"/>
            </a:pPr>
            <a:r>
              <a:rPr lang="en-US" b="1" dirty="0" smtClean="0"/>
              <a:t> Administrative </a:t>
            </a:r>
            <a:r>
              <a:rPr lang="en-US" b="1" dirty="0"/>
              <a:t>Hearing</a:t>
            </a:r>
          </a:p>
          <a:p>
            <a:pPr lvl="1">
              <a:spcBef>
                <a:spcPts val="0"/>
              </a:spcBef>
              <a:buClr>
                <a:schemeClr val="dk1"/>
              </a:buClr>
              <a:buSzPct val="100000"/>
              <a:buFont typeface="Arial"/>
              <a:buChar char="–"/>
            </a:pPr>
            <a:r>
              <a:rPr lang="en-US" dirty="0"/>
              <a:t>Any properties not in compliance by the </a:t>
            </a:r>
            <a:r>
              <a:rPr lang="en-US" dirty="0" smtClean="0"/>
              <a:t>due </a:t>
            </a:r>
            <a:r>
              <a:rPr lang="en-US" dirty="0"/>
              <a:t>date </a:t>
            </a:r>
            <a:r>
              <a:rPr lang="en-US" dirty="0" smtClean="0"/>
              <a:t>may </a:t>
            </a:r>
            <a:r>
              <a:rPr lang="en-US" dirty="0"/>
              <a:t>be prosecuted</a:t>
            </a:r>
            <a:r>
              <a:rPr lang="en-US" dirty="0" smtClean="0"/>
              <a:t>.</a:t>
            </a:r>
          </a:p>
          <a:p>
            <a:pPr lvl="1">
              <a:spcBef>
                <a:spcPts val="0"/>
              </a:spcBef>
              <a:buClr>
                <a:schemeClr val="dk1"/>
              </a:buClr>
              <a:buSzPct val="100000"/>
              <a:buFont typeface="Arial"/>
              <a:buChar char="–"/>
            </a:pPr>
            <a:endParaRPr lang="en-US" sz="1800" dirty="0"/>
          </a:p>
          <a:p>
            <a:pPr lvl="0" rtl="0">
              <a:spcBef>
                <a:spcPts val="0"/>
              </a:spcBef>
              <a:buClr>
                <a:schemeClr val="dk1"/>
              </a:buClr>
              <a:buSzPct val="100000"/>
              <a:buFont typeface="Arial"/>
              <a:buChar char="•"/>
            </a:pPr>
            <a:r>
              <a:rPr lang="en-US" b="1" dirty="0" smtClean="0"/>
              <a:t> Circuit </a:t>
            </a:r>
            <a:r>
              <a:rPr lang="en-US" b="1" dirty="0"/>
              <a:t>Court</a:t>
            </a:r>
          </a:p>
          <a:p>
            <a:pPr lvl="1" rtl="0">
              <a:spcBef>
                <a:spcPts val="0"/>
              </a:spcBef>
              <a:buClr>
                <a:schemeClr val="dk1"/>
              </a:buClr>
              <a:buSzPct val="100000"/>
              <a:buFont typeface="Arial"/>
              <a:buChar char="–"/>
            </a:pPr>
            <a:r>
              <a:rPr lang="en-US" dirty="0"/>
              <a:t>Any properties with equipment deemed to be dangerous and hazardous </a:t>
            </a:r>
            <a:r>
              <a:rPr lang="en-US" dirty="0" smtClean="0"/>
              <a:t>may </a:t>
            </a:r>
            <a:r>
              <a:rPr lang="en-US" dirty="0"/>
              <a:t>be prosecuted.</a:t>
            </a:r>
          </a:p>
          <a:p>
            <a:pPr marL="0" lvl="0" indent="0" rtl="0">
              <a:spcBef>
                <a:spcPts val="0"/>
              </a:spcBef>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0"/>
            <a:ext cx="6858000" cy="1295400"/>
          </a:xfrm>
        </p:spPr>
        <p:txBody>
          <a:bodyPr/>
          <a:lstStyle/>
          <a:p>
            <a:r>
              <a:rPr lang="en-US" dirty="0" smtClean="0">
                <a:effectLst>
                  <a:outerShdw blurRad="38100" dist="38100" dir="2700000" algn="tl">
                    <a:srgbClr val="000000">
                      <a:alpha val="43137"/>
                    </a:srgbClr>
                  </a:outerShdw>
                </a:effectLst>
              </a:rPr>
              <a:t>AIC IS MORE THAN JUST INSPECTING</a:t>
            </a:r>
            <a:endParaRPr lang="en-US"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3200400" y="838200"/>
            <a:ext cx="6400799" cy="6400800"/>
          </a:xfrm>
        </p:spPr>
        <p:txBody>
          <a:bodyPr/>
          <a:lstStyle/>
          <a:p>
            <a:r>
              <a:rPr lang="en-US" sz="2800" b="1" dirty="0"/>
              <a:t>Customer Service</a:t>
            </a:r>
          </a:p>
          <a:p>
            <a:pPr lvl="1"/>
            <a:r>
              <a:rPr lang="en-US" sz="2000" dirty="0"/>
              <a:t>H</a:t>
            </a:r>
            <a:r>
              <a:rPr lang="en-US" sz="2000" dirty="0" smtClean="0"/>
              <a:t>elping customers, you should be the first line of help for customers </a:t>
            </a:r>
            <a:r>
              <a:rPr lang="en-US" sz="2000" u="sng" dirty="0" smtClean="0"/>
              <a:t>NOT</a:t>
            </a:r>
            <a:r>
              <a:rPr lang="en-US" sz="2000" dirty="0" smtClean="0"/>
              <a:t> AIC</a:t>
            </a:r>
          </a:p>
          <a:p>
            <a:pPr lvl="1"/>
            <a:r>
              <a:rPr lang="en-US" sz="2400" dirty="0" smtClean="0"/>
              <a:t>MAKE SURE:</a:t>
            </a:r>
          </a:p>
          <a:p>
            <a:pPr lvl="2"/>
            <a:r>
              <a:rPr lang="en-US" sz="2000" dirty="0" smtClean="0"/>
              <a:t>You help customers set up online accounts</a:t>
            </a:r>
          </a:p>
          <a:p>
            <a:pPr lvl="2"/>
            <a:r>
              <a:rPr lang="en-US" sz="2000" dirty="0" smtClean="0"/>
              <a:t>Devices are correctly reported</a:t>
            </a:r>
          </a:p>
          <a:p>
            <a:pPr lvl="2"/>
            <a:r>
              <a:rPr lang="en-US" sz="2000" dirty="0" smtClean="0"/>
              <a:t>Devices are assigned online</a:t>
            </a:r>
          </a:p>
          <a:p>
            <a:pPr lvl="2"/>
            <a:r>
              <a:rPr lang="en-US" sz="2000" dirty="0" smtClean="0"/>
              <a:t>Customers understand the system and its requirements</a:t>
            </a:r>
          </a:p>
          <a:p>
            <a:pPr lvl="2"/>
            <a:r>
              <a:rPr lang="en-US" sz="2000" dirty="0" smtClean="0"/>
              <a:t>Customers get necessary permits</a:t>
            </a:r>
            <a:r>
              <a:rPr lang="en-US" sz="2000" dirty="0"/>
              <a:t> </a:t>
            </a:r>
            <a:r>
              <a:rPr lang="en-US" sz="2000" dirty="0" smtClean="0"/>
              <a:t>(and that permits are being finalized and reviewed!)</a:t>
            </a:r>
          </a:p>
          <a:p>
            <a:pPr lvl="2"/>
            <a:r>
              <a:rPr lang="en-US" sz="2000" dirty="0" smtClean="0"/>
              <a:t>Customers pay fees </a:t>
            </a:r>
            <a:r>
              <a:rPr lang="en-US" sz="2000" dirty="0" smtClean="0">
                <a:solidFill>
                  <a:srgbClr val="FF0000"/>
                </a:solidFill>
              </a:rPr>
              <a:t>on time</a:t>
            </a:r>
          </a:p>
          <a:p>
            <a:pPr lvl="2"/>
            <a:r>
              <a:rPr lang="en-US" sz="2000" dirty="0" smtClean="0"/>
              <a:t>Customers stay on track for due dates</a:t>
            </a:r>
          </a:p>
          <a:p>
            <a:pPr lvl="1"/>
            <a:r>
              <a:rPr lang="en-US" sz="2400" dirty="0" smtClean="0"/>
              <a:t>Know </a:t>
            </a:r>
            <a:r>
              <a:rPr lang="en-US" sz="2400" dirty="0"/>
              <a:t>what is going on with properties and </a:t>
            </a:r>
            <a:r>
              <a:rPr lang="en-US" sz="2400" dirty="0" smtClean="0"/>
              <a:t>devices</a:t>
            </a:r>
          </a:p>
          <a:p>
            <a:pPr lvl="2"/>
            <a:r>
              <a:rPr lang="en-US" sz="2000" dirty="0" smtClean="0"/>
              <a:t>Status</a:t>
            </a:r>
          </a:p>
          <a:p>
            <a:pPr lvl="2"/>
            <a:r>
              <a:rPr lang="en-US" sz="2000" dirty="0" smtClean="0"/>
              <a:t>What needs to be done</a:t>
            </a:r>
            <a:endParaRPr lang="en-US" sz="2000" dirty="0"/>
          </a:p>
          <a:p>
            <a:endParaRPr lang="en-US" sz="2800" dirty="0"/>
          </a:p>
        </p:txBody>
      </p:sp>
      <p:sp>
        <p:nvSpPr>
          <p:cNvPr id="4" name="Shape 207"/>
          <p:cNvSpPr txBox="1">
            <a:spLocks/>
          </p:cNvSpPr>
          <p:nvPr/>
        </p:nvSpPr>
        <p:spPr>
          <a:xfrm>
            <a:off x="0" y="1295400"/>
            <a:ext cx="3200400" cy="1295400"/>
          </a:xfrm>
          <a:prstGeom prst="rect">
            <a:avLst/>
          </a:prstGeom>
          <a:noFill/>
          <a:ln>
            <a:noFill/>
          </a:ln>
        </p:spPr>
        <p:txBody>
          <a:bodyPr lIns="182825" tIns="45700" rIns="91400"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2800" b="1" i="0" u="none" strike="noStrike" cap="none">
                <a:solidFill>
                  <a:schemeClr val="dk1"/>
                </a:solidFill>
                <a:latin typeface="Arial"/>
                <a:ea typeface="Arial"/>
                <a:cs typeface="Arial"/>
                <a:sym typeface="Arial"/>
              </a:defRPr>
            </a:lvl1pPr>
            <a:lvl2pPr marL="0" marR="0" lvl="1" indent="0" algn="ctr" rtl="0">
              <a:spcBef>
                <a:spcPts val="0"/>
              </a:spcBef>
              <a:spcAft>
                <a:spcPts val="0"/>
              </a:spcAft>
              <a:buNone/>
              <a:defRPr sz="2800" b="1" i="0" u="none" strike="noStrike" cap="none">
                <a:solidFill>
                  <a:schemeClr val="dk1"/>
                </a:solidFill>
                <a:latin typeface="Arial"/>
                <a:ea typeface="Arial"/>
                <a:cs typeface="Arial"/>
                <a:sym typeface="Arial"/>
              </a:defRPr>
            </a:lvl2pPr>
            <a:lvl3pPr marL="0" marR="0" lvl="2" indent="0" algn="ctr" rtl="0">
              <a:spcBef>
                <a:spcPts val="0"/>
              </a:spcBef>
              <a:spcAft>
                <a:spcPts val="0"/>
              </a:spcAft>
              <a:buNone/>
              <a:defRPr sz="2800" b="1" i="0" u="none" strike="noStrike" cap="none">
                <a:solidFill>
                  <a:schemeClr val="dk1"/>
                </a:solidFill>
                <a:latin typeface="Arial"/>
                <a:ea typeface="Arial"/>
                <a:cs typeface="Arial"/>
                <a:sym typeface="Arial"/>
              </a:defRPr>
            </a:lvl3pPr>
            <a:lvl4pPr marL="0" marR="0" lvl="3" indent="0" algn="ctr" rtl="0">
              <a:spcBef>
                <a:spcPts val="0"/>
              </a:spcBef>
              <a:spcAft>
                <a:spcPts val="0"/>
              </a:spcAft>
              <a:buNone/>
              <a:defRPr sz="2800" b="1" i="0" u="none" strike="noStrike" cap="none">
                <a:solidFill>
                  <a:schemeClr val="dk1"/>
                </a:solidFill>
                <a:latin typeface="Arial"/>
                <a:ea typeface="Arial"/>
                <a:cs typeface="Arial"/>
                <a:sym typeface="Arial"/>
              </a:defRPr>
            </a:lvl4pPr>
            <a:lvl5pPr marL="0" marR="0" lvl="4" indent="0" algn="ctr" rtl="0">
              <a:spcBef>
                <a:spcPts val="0"/>
              </a:spcBef>
              <a:spcAft>
                <a:spcPts val="0"/>
              </a:spcAft>
              <a:buNone/>
              <a:defRPr sz="2800" b="1" i="0" u="none" strike="noStrike" cap="none">
                <a:solidFill>
                  <a:schemeClr val="dk1"/>
                </a:solidFill>
                <a:latin typeface="Arial"/>
                <a:ea typeface="Arial"/>
                <a:cs typeface="Arial"/>
                <a:sym typeface="Arial"/>
              </a:defRPr>
            </a:lvl5pPr>
            <a:lvl6pPr marL="457200" marR="0" lvl="5" indent="0" algn="ctr" rtl="0">
              <a:spcBef>
                <a:spcPts val="0"/>
              </a:spcBef>
              <a:spcAft>
                <a:spcPts val="0"/>
              </a:spcAft>
              <a:buNone/>
              <a:defRPr sz="2800" b="1" i="0" u="none" strike="noStrike" cap="none">
                <a:solidFill>
                  <a:schemeClr val="dk1"/>
                </a:solidFill>
                <a:latin typeface="Arial"/>
                <a:ea typeface="Arial"/>
                <a:cs typeface="Arial"/>
                <a:sym typeface="Arial"/>
              </a:defRPr>
            </a:lvl6pPr>
            <a:lvl7pPr marL="914400" marR="0" lvl="6" indent="0" algn="ctr" rtl="0">
              <a:spcBef>
                <a:spcPts val="0"/>
              </a:spcBef>
              <a:spcAft>
                <a:spcPts val="0"/>
              </a:spcAft>
              <a:buNone/>
              <a:defRPr sz="2800" b="1" i="0" u="none" strike="noStrike" cap="none">
                <a:solidFill>
                  <a:schemeClr val="dk1"/>
                </a:solidFill>
                <a:latin typeface="Arial"/>
                <a:ea typeface="Arial"/>
                <a:cs typeface="Arial"/>
                <a:sym typeface="Arial"/>
              </a:defRPr>
            </a:lvl7pPr>
            <a:lvl8pPr marL="1371600" marR="0" lvl="7" indent="0" algn="ctr" rtl="0">
              <a:spcBef>
                <a:spcPts val="0"/>
              </a:spcBef>
              <a:spcAft>
                <a:spcPts val="0"/>
              </a:spcAft>
              <a:buNone/>
              <a:defRPr sz="2800" b="1" i="0" u="none" strike="noStrike" cap="none">
                <a:solidFill>
                  <a:schemeClr val="dk1"/>
                </a:solidFill>
                <a:latin typeface="Arial"/>
                <a:ea typeface="Arial"/>
                <a:cs typeface="Arial"/>
                <a:sym typeface="Arial"/>
              </a:defRPr>
            </a:lvl8pPr>
            <a:lvl9pPr marL="1828800" marR="0" lvl="8" indent="0" algn="ctr" rtl="0">
              <a:spcBef>
                <a:spcPts val="0"/>
              </a:spcBef>
              <a:spcAft>
                <a:spcPts val="0"/>
              </a:spcAft>
              <a:buNone/>
              <a:defRPr sz="2800" b="1" i="0" u="none" strike="noStrike" cap="none">
                <a:solidFill>
                  <a:schemeClr val="dk1"/>
                </a:solidFill>
                <a:latin typeface="Arial"/>
                <a:ea typeface="Arial"/>
                <a:cs typeface="Arial"/>
                <a:sym typeface="Arial"/>
              </a:defRPr>
            </a:lvl9pPr>
          </a:lstStyle>
          <a:p>
            <a:pPr>
              <a:buClr>
                <a:schemeClr val="lt1"/>
              </a:buClr>
              <a:buSzPct val="25000"/>
              <a:buFont typeface="Arial"/>
              <a:buNone/>
            </a:pPr>
            <a:r>
              <a:rPr lang="en-US" sz="2400" dirty="0" smtClean="0">
                <a:solidFill>
                  <a:schemeClr val="lt1"/>
                </a:solidFill>
              </a:rPr>
              <a:t>MORE THAN JUST INSPECTING </a:t>
            </a:r>
            <a:endParaRPr lang="en-US" sz="2400" dirty="0">
              <a:solidFill>
                <a:schemeClr val="lt1"/>
              </a:solidFill>
            </a:endParaRPr>
          </a:p>
        </p:txBody>
      </p:sp>
    </p:spTree>
    <p:extLst>
      <p:ext uri="{BB962C8B-B14F-4D97-AF65-F5344CB8AC3E}">
        <p14:creationId xmlns:p14="http://schemas.microsoft.com/office/powerpoint/2010/main" val="12657701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76200"/>
            <a:ext cx="6477000" cy="1295400"/>
          </a:xfrm>
        </p:spPr>
        <p:txBody>
          <a:bodyPr/>
          <a:lstStyle/>
          <a:p>
            <a:r>
              <a:rPr lang="en-US" sz="3200" dirty="0" smtClean="0"/>
              <a:t>RESPONSIBILITIES OF INSPECTION COMPANIES</a:t>
            </a:r>
            <a:endParaRPr lang="en-US" sz="3200" dirty="0"/>
          </a:p>
        </p:txBody>
      </p:sp>
      <p:sp>
        <p:nvSpPr>
          <p:cNvPr id="3" name="Text Placeholder 2"/>
          <p:cNvSpPr>
            <a:spLocks noGrp="1"/>
          </p:cNvSpPr>
          <p:nvPr>
            <p:ph type="body" idx="1"/>
          </p:nvPr>
        </p:nvSpPr>
        <p:spPr>
          <a:xfrm>
            <a:off x="3352800" y="1371600"/>
            <a:ext cx="6400799" cy="5791200"/>
          </a:xfrm>
        </p:spPr>
        <p:txBody>
          <a:bodyPr/>
          <a:lstStyle/>
          <a:p>
            <a:r>
              <a:rPr lang="en-US" sz="1800" b="1" dirty="0" smtClean="0"/>
              <a:t>MUST</a:t>
            </a:r>
            <a:r>
              <a:rPr lang="en-US" sz="1800" dirty="0" smtClean="0"/>
              <a:t> report </a:t>
            </a:r>
            <a:r>
              <a:rPr lang="en-US" sz="1800" u="sng" dirty="0" smtClean="0"/>
              <a:t>online</a:t>
            </a:r>
            <a:r>
              <a:rPr lang="en-US" sz="1800" dirty="0" smtClean="0"/>
              <a:t> within 5 business days of inspection</a:t>
            </a:r>
          </a:p>
          <a:p>
            <a:pPr lvl="1"/>
            <a:r>
              <a:rPr lang="en-US" sz="1400" i="1" dirty="0" smtClean="0"/>
              <a:t>If you are having </a:t>
            </a:r>
            <a:r>
              <a:rPr lang="en-US" sz="1400" b="1" i="1" u="sng" dirty="0" smtClean="0"/>
              <a:t>any</a:t>
            </a:r>
            <a:r>
              <a:rPr lang="en-US" sz="1400" i="1" dirty="0" smtClean="0"/>
              <a:t> trouble reporting </a:t>
            </a:r>
            <a:r>
              <a:rPr lang="en-US" sz="1400" b="1" i="1" dirty="0" smtClean="0"/>
              <a:t>contact AIC immediately</a:t>
            </a:r>
            <a:endParaRPr lang="en-US" sz="1400" b="1" i="1" dirty="0"/>
          </a:p>
          <a:p>
            <a:r>
              <a:rPr lang="en-US" sz="1800" b="1" dirty="0" smtClean="0"/>
              <a:t>MUST </a:t>
            </a:r>
            <a:r>
              <a:rPr lang="en-US" sz="1800" dirty="0" smtClean="0"/>
              <a:t>follow up on</a:t>
            </a:r>
            <a:r>
              <a:rPr lang="en-US" sz="1800" dirty="0"/>
              <a:t> </a:t>
            </a:r>
            <a:r>
              <a:rPr lang="en-US" sz="1800" dirty="0" smtClean="0"/>
              <a:t>clearing permit reviews</a:t>
            </a:r>
          </a:p>
          <a:p>
            <a:pPr lvl="1"/>
            <a:r>
              <a:rPr lang="en-US" sz="1400" dirty="0" smtClean="0"/>
              <a:t>AIC doesn’t know what you required a permit for, so you </a:t>
            </a:r>
            <a:r>
              <a:rPr lang="en-US" sz="1400" b="1" dirty="0" smtClean="0"/>
              <a:t>MUST</a:t>
            </a:r>
            <a:r>
              <a:rPr lang="en-US" sz="1400" dirty="0" smtClean="0"/>
              <a:t> email AIC to verify any issue and that passed permits fulfill permit requirements</a:t>
            </a:r>
          </a:p>
          <a:p>
            <a:r>
              <a:rPr lang="en-US" sz="1800" dirty="0" smtClean="0"/>
              <a:t>IF we find inspection companies are not properly reporting </a:t>
            </a:r>
            <a:r>
              <a:rPr lang="en-US" sz="1800" dirty="0" err="1" smtClean="0"/>
              <a:t>req</a:t>
            </a:r>
            <a:r>
              <a:rPr lang="en-US" sz="1800" dirty="0" smtClean="0"/>
              <a:t> permits (especially regarding fire service) and it is found in an audit, we will take action against companies for not complying to AIC standards</a:t>
            </a:r>
          </a:p>
          <a:p>
            <a:r>
              <a:rPr lang="en-US" sz="1800" b="1" dirty="0" smtClean="0"/>
              <a:t>MUST </a:t>
            </a:r>
            <a:r>
              <a:rPr lang="en-US" sz="1800" dirty="0" smtClean="0"/>
              <a:t>make sure all licenses are current </a:t>
            </a:r>
          </a:p>
          <a:p>
            <a:pPr lvl="1"/>
            <a:r>
              <a:rPr lang="en-US" sz="1600" b="1" i="1" u="sng" dirty="0" smtClean="0"/>
              <a:t>IF expiration is coming up </a:t>
            </a:r>
            <a:r>
              <a:rPr lang="en-US" sz="1600" dirty="0" smtClean="0"/>
              <a:t>make sure the city has renewal information</a:t>
            </a:r>
          </a:p>
          <a:p>
            <a:r>
              <a:rPr lang="en-US" sz="1800" b="1" dirty="0" smtClean="0"/>
              <a:t>Respond</a:t>
            </a:r>
            <a:r>
              <a:rPr lang="en-US" sz="1800" dirty="0" smtClean="0"/>
              <a:t> to Audit Violations</a:t>
            </a:r>
          </a:p>
          <a:p>
            <a:pPr lvl="1"/>
            <a:r>
              <a:rPr lang="en-US" sz="1600" dirty="0" smtClean="0"/>
              <a:t>All inspection companies should be responding to audit violations if there are any questions or concerns about violations. Please let your customer know that until all audit violations are cleared by the City they cannot proceed with any further AIC inspections for the audited device. </a:t>
            </a:r>
            <a:endParaRPr lang="en-US" sz="1600" dirty="0"/>
          </a:p>
        </p:txBody>
      </p:sp>
      <p:sp>
        <p:nvSpPr>
          <p:cNvPr id="4" name="Shape 207"/>
          <p:cNvSpPr txBox="1">
            <a:spLocks/>
          </p:cNvSpPr>
          <p:nvPr/>
        </p:nvSpPr>
        <p:spPr>
          <a:xfrm>
            <a:off x="0" y="1140645"/>
            <a:ext cx="3200400" cy="1295400"/>
          </a:xfrm>
          <a:prstGeom prst="rect">
            <a:avLst/>
          </a:prstGeom>
          <a:noFill/>
          <a:ln>
            <a:noFill/>
          </a:ln>
        </p:spPr>
        <p:txBody>
          <a:bodyPr lIns="182825" tIns="45700" rIns="91400"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2800" b="1" i="0" u="none" strike="noStrike" cap="none">
                <a:solidFill>
                  <a:schemeClr val="dk1"/>
                </a:solidFill>
                <a:latin typeface="Arial"/>
                <a:ea typeface="Arial"/>
                <a:cs typeface="Arial"/>
                <a:sym typeface="Arial"/>
              </a:defRPr>
            </a:lvl1pPr>
            <a:lvl2pPr marL="0" marR="0" lvl="1" indent="0" algn="ctr" rtl="0">
              <a:spcBef>
                <a:spcPts val="0"/>
              </a:spcBef>
              <a:spcAft>
                <a:spcPts val="0"/>
              </a:spcAft>
              <a:buNone/>
              <a:defRPr sz="2800" b="1" i="0" u="none" strike="noStrike" cap="none">
                <a:solidFill>
                  <a:schemeClr val="dk1"/>
                </a:solidFill>
                <a:latin typeface="Arial"/>
                <a:ea typeface="Arial"/>
                <a:cs typeface="Arial"/>
                <a:sym typeface="Arial"/>
              </a:defRPr>
            </a:lvl2pPr>
            <a:lvl3pPr marL="0" marR="0" lvl="2" indent="0" algn="ctr" rtl="0">
              <a:spcBef>
                <a:spcPts val="0"/>
              </a:spcBef>
              <a:spcAft>
                <a:spcPts val="0"/>
              </a:spcAft>
              <a:buNone/>
              <a:defRPr sz="2800" b="1" i="0" u="none" strike="noStrike" cap="none">
                <a:solidFill>
                  <a:schemeClr val="dk1"/>
                </a:solidFill>
                <a:latin typeface="Arial"/>
                <a:ea typeface="Arial"/>
                <a:cs typeface="Arial"/>
                <a:sym typeface="Arial"/>
              </a:defRPr>
            </a:lvl3pPr>
            <a:lvl4pPr marL="0" marR="0" lvl="3" indent="0" algn="ctr" rtl="0">
              <a:spcBef>
                <a:spcPts val="0"/>
              </a:spcBef>
              <a:spcAft>
                <a:spcPts val="0"/>
              </a:spcAft>
              <a:buNone/>
              <a:defRPr sz="2800" b="1" i="0" u="none" strike="noStrike" cap="none">
                <a:solidFill>
                  <a:schemeClr val="dk1"/>
                </a:solidFill>
                <a:latin typeface="Arial"/>
                <a:ea typeface="Arial"/>
                <a:cs typeface="Arial"/>
                <a:sym typeface="Arial"/>
              </a:defRPr>
            </a:lvl4pPr>
            <a:lvl5pPr marL="0" marR="0" lvl="4" indent="0" algn="ctr" rtl="0">
              <a:spcBef>
                <a:spcPts val="0"/>
              </a:spcBef>
              <a:spcAft>
                <a:spcPts val="0"/>
              </a:spcAft>
              <a:buNone/>
              <a:defRPr sz="2800" b="1" i="0" u="none" strike="noStrike" cap="none">
                <a:solidFill>
                  <a:schemeClr val="dk1"/>
                </a:solidFill>
                <a:latin typeface="Arial"/>
                <a:ea typeface="Arial"/>
                <a:cs typeface="Arial"/>
                <a:sym typeface="Arial"/>
              </a:defRPr>
            </a:lvl5pPr>
            <a:lvl6pPr marL="457200" marR="0" lvl="5" indent="0" algn="ctr" rtl="0">
              <a:spcBef>
                <a:spcPts val="0"/>
              </a:spcBef>
              <a:spcAft>
                <a:spcPts val="0"/>
              </a:spcAft>
              <a:buNone/>
              <a:defRPr sz="2800" b="1" i="0" u="none" strike="noStrike" cap="none">
                <a:solidFill>
                  <a:schemeClr val="dk1"/>
                </a:solidFill>
                <a:latin typeface="Arial"/>
                <a:ea typeface="Arial"/>
                <a:cs typeface="Arial"/>
                <a:sym typeface="Arial"/>
              </a:defRPr>
            </a:lvl6pPr>
            <a:lvl7pPr marL="914400" marR="0" lvl="6" indent="0" algn="ctr" rtl="0">
              <a:spcBef>
                <a:spcPts val="0"/>
              </a:spcBef>
              <a:spcAft>
                <a:spcPts val="0"/>
              </a:spcAft>
              <a:buNone/>
              <a:defRPr sz="2800" b="1" i="0" u="none" strike="noStrike" cap="none">
                <a:solidFill>
                  <a:schemeClr val="dk1"/>
                </a:solidFill>
                <a:latin typeface="Arial"/>
                <a:ea typeface="Arial"/>
                <a:cs typeface="Arial"/>
                <a:sym typeface="Arial"/>
              </a:defRPr>
            </a:lvl7pPr>
            <a:lvl8pPr marL="1371600" marR="0" lvl="7" indent="0" algn="ctr" rtl="0">
              <a:spcBef>
                <a:spcPts val="0"/>
              </a:spcBef>
              <a:spcAft>
                <a:spcPts val="0"/>
              </a:spcAft>
              <a:buNone/>
              <a:defRPr sz="2800" b="1" i="0" u="none" strike="noStrike" cap="none">
                <a:solidFill>
                  <a:schemeClr val="dk1"/>
                </a:solidFill>
                <a:latin typeface="Arial"/>
                <a:ea typeface="Arial"/>
                <a:cs typeface="Arial"/>
                <a:sym typeface="Arial"/>
              </a:defRPr>
            </a:lvl8pPr>
            <a:lvl9pPr marL="1828800" marR="0" lvl="8" indent="0" algn="ctr" rtl="0">
              <a:spcBef>
                <a:spcPts val="0"/>
              </a:spcBef>
              <a:spcAft>
                <a:spcPts val="0"/>
              </a:spcAft>
              <a:buNone/>
              <a:defRPr sz="2800" b="1" i="0" u="none" strike="noStrike" cap="none">
                <a:solidFill>
                  <a:schemeClr val="dk1"/>
                </a:solidFill>
                <a:latin typeface="Arial"/>
                <a:ea typeface="Arial"/>
                <a:cs typeface="Arial"/>
                <a:sym typeface="Arial"/>
              </a:defRPr>
            </a:lvl9pPr>
          </a:lstStyle>
          <a:p>
            <a:pPr>
              <a:buClr>
                <a:schemeClr val="lt1"/>
              </a:buClr>
              <a:buSzPct val="25000"/>
              <a:buFont typeface="Arial"/>
              <a:buNone/>
            </a:pPr>
            <a:r>
              <a:rPr lang="en-US" sz="2400" dirty="0" smtClean="0">
                <a:solidFill>
                  <a:schemeClr val="lt1"/>
                </a:solidFill>
              </a:rPr>
              <a:t>RESPONSIBILITIES </a:t>
            </a:r>
            <a:endParaRPr lang="en-US" sz="2400" dirty="0">
              <a:solidFill>
                <a:schemeClr val="lt1"/>
              </a:solidFill>
            </a:endParaRPr>
          </a:p>
        </p:txBody>
      </p:sp>
    </p:spTree>
    <p:extLst>
      <p:ext uri="{BB962C8B-B14F-4D97-AF65-F5344CB8AC3E}">
        <p14:creationId xmlns:p14="http://schemas.microsoft.com/office/powerpoint/2010/main" val="40520444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0" y="1066800"/>
            <a:ext cx="3105150" cy="1295400"/>
          </a:xfrm>
          <a:prstGeom prst="rect">
            <a:avLst/>
          </a:prstGeom>
          <a:noFill/>
          <a:ln>
            <a:noFill/>
          </a:ln>
        </p:spPr>
        <p:txBody>
          <a:bodyPr lIns="182825" tIns="45700" rIns="91400"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2700" dirty="0" smtClean="0">
                <a:solidFill>
                  <a:schemeClr val="lt1"/>
                </a:solidFill>
              </a:rPr>
              <a:t>INSPECTORS</a:t>
            </a:r>
            <a:endParaRPr lang="en-US" sz="2700" b="1" i="0" u="none" strike="noStrike" cap="none" dirty="0">
              <a:solidFill>
                <a:schemeClr val="lt1"/>
              </a:solidFill>
              <a:sym typeface="Arial"/>
            </a:endParaRPr>
          </a:p>
        </p:txBody>
      </p:sp>
      <p:sp>
        <p:nvSpPr>
          <p:cNvPr id="93" name="Shape 93"/>
          <p:cNvSpPr txBox="1">
            <a:spLocks noGrp="1"/>
          </p:cNvSpPr>
          <p:nvPr>
            <p:ph type="body" idx="1"/>
          </p:nvPr>
        </p:nvSpPr>
        <p:spPr>
          <a:xfrm>
            <a:off x="3236000" y="790486"/>
            <a:ext cx="6400800" cy="5915113"/>
          </a:xfrm>
          <a:prstGeom prst="rect">
            <a:avLst/>
          </a:prstGeom>
          <a:noFill/>
          <a:ln>
            <a:noFill/>
          </a:ln>
        </p:spPr>
        <p:txBody>
          <a:bodyPr lIns="283375" tIns="50925" rIns="101850" bIns="50925" anchor="t" anchorCtr="0">
            <a:noAutofit/>
          </a:bodyPr>
          <a:lstStyle/>
          <a:p>
            <a:pPr marL="0" marR="0" lvl="0" indent="0" algn="ctr" rtl="0">
              <a:lnSpc>
                <a:spcPct val="100000"/>
              </a:lnSpc>
              <a:spcBef>
                <a:spcPts val="0"/>
              </a:spcBef>
              <a:spcAft>
                <a:spcPts val="0"/>
              </a:spcAft>
              <a:buNone/>
            </a:pPr>
            <a:r>
              <a:rPr lang="en-US" b="1" dirty="0" smtClean="0"/>
              <a:t>AIC Inspectors</a:t>
            </a:r>
            <a:endParaRPr b="1" dirty="0"/>
          </a:p>
          <a:p>
            <a:pPr marL="382587" lvl="0" indent="-382587">
              <a:lnSpc>
                <a:spcPct val="150000"/>
              </a:lnSpc>
            </a:pPr>
            <a:r>
              <a:rPr lang="en-US" sz="3200" b="0" i="0" u="none" strike="noStrike" cap="none" dirty="0" smtClean="0">
                <a:solidFill>
                  <a:schemeClr val="dk1"/>
                </a:solidFill>
                <a:sym typeface="Arial"/>
              </a:rPr>
              <a:t>Annual </a:t>
            </a:r>
            <a:r>
              <a:rPr lang="en-US" sz="3200" b="0" i="0" u="none" strike="noStrike" cap="none" dirty="0">
                <a:solidFill>
                  <a:schemeClr val="dk1"/>
                </a:solidFill>
                <a:sym typeface="Arial"/>
              </a:rPr>
              <a:t>inspections conducted by </a:t>
            </a:r>
            <a:r>
              <a:rPr lang="en-US" sz="3200" b="1" i="0" u="none" strike="noStrike" cap="none" dirty="0">
                <a:solidFill>
                  <a:schemeClr val="dk1"/>
                </a:solidFill>
                <a:sym typeface="Arial"/>
              </a:rPr>
              <a:t>independent</a:t>
            </a:r>
            <a:r>
              <a:rPr lang="en-US" sz="3200" b="0" i="0" u="none" strike="noStrike" cap="none" dirty="0">
                <a:solidFill>
                  <a:schemeClr val="dk1"/>
                </a:solidFill>
                <a:sym typeface="Arial"/>
              </a:rPr>
              <a:t> third-party </a:t>
            </a:r>
            <a:r>
              <a:rPr lang="en-US" sz="3200" dirty="0"/>
              <a:t>State of Illinois </a:t>
            </a:r>
            <a:r>
              <a:rPr lang="en-US" sz="3200" dirty="0" smtClean="0"/>
              <a:t>licensed </a:t>
            </a:r>
            <a:r>
              <a:rPr lang="en-US" sz="3200" b="0" i="0" u="none" strike="noStrike" cap="none" dirty="0">
                <a:solidFill>
                  <a:schemeClr val="dk1"/>
                </a:solidFill>
                <a:sym typeface="Arial"/>
              </a:rPr>
              <a:t>inspectors </a:t>
            </a:r>
            <a:r>
              <a:rPr lang="en-US" sz="3200" b="0" i="0" u="none" strike="noStrike" cap="none" dirty="0" smtClean="0">
                <a:solidFill>
                  <a:schemeClr val="dk1"/>
                </a:solidFill>
                <a:sym typeface="Arial"/>
              </a:rPr>
              <a:t>working for a state licensed inspection company registered with City of Chicago AIC program</a:t>
            </a:r>
            <a:endParaRPr lang="en-US" sz="3200" b="0" i="0" u="none" strike="noStrike" cap="none" dirty="0">
              <a:solidFill>
                <a:schemeClr val="dk1"/>
              </a:solidFil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0" y="1562100"/>
            <a:ext cx="3200399" cy="1295400"/>
          </a:xfrm>
          <a:prstGeom prst="rect">
            <a:avLst/>
          </a:prstGeom>
          <a:noFill/>
          <a:ln>
            <a:noFill/>
          </a:ln>
        </p:spPr>
        <p:txBody>
          <a:bodyPr lIns="182825" tIns="45700" rIns="91400"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2800" b="1" i="0" u="none" strike="noStrike" cap="none" dirty="0">
                <a:solidFill>
                  <a:schemeClr val="lt1"/>
                </a:solidFill>
                <a:latin typeface="Arial"/>
                <a:ea typeface="Arial"/>
                <a:cs typeface="Arial"/>
                <a:sym typeface="Arial"/>
              </a:rPr>
              <a:t>ADDITIONAL INFO &amp; CONTACTS</a:t>
            </a:r>
          </a:p>
        </p:txBody>
      </p:sp>
      <p:sp>
        <p:nvSpPr>
          <p:cNvPr id="224" name="Shape 224"/>
          <p:cNvSpPr txBox="1">
            <a:spLocks noGrp="1"/>
          </p:cNvSpPr>
          <p:nvPr>
            <p:ph type="body" idx="1"/>
          </p:nvPr>
        </p:nvSpPr>
        <p:spPr>
          <a:xfrm>
            <a:off x="3200400" y="1143000"/>
            <a:ext cx="6858000" cy="5924550"/>
          </a:xfrm>
          <a:prstGeom prst="rect">
            <a:avLst/>
          </a:prstGeom>
          <a:noFill/>
          <a:ln>
            <a:noFill/>
          </a:ln>
        </p:spPr>
        <p:txBody>
          <a:bodyPr lIns="283375" tIns="50925" rIns="101850" bIns="50925" anchor="t" anchorCtr="0">
            <a:noAutofit/>
          </a:bodyPr>
          <a:lstStyle/>
          <a:p>
            <a:pPr marL="827087" lvl="1" indent="-382587">
              <a:lnSpc>
                <a:spcPct val="90000"/>
              </a:lnSpc>
              <a:spcBef>
                <a:spcPts val="0"/>
              </a:spcBef>
              <a:buFont typeface="Arial"/>
              <a:buChar char="•"/>
            </a:pPr>
            <a:endParaRPr lang="en-US" sz="2200" dirty="0" smtClean="0"/>
          </a:p>
          <a:p>
            <a:pPr marL="827087" lvl="1" indent="-382587">
              <a:lnSpc>
                <a:spcPct val="90000"/>
              </a:lnSpc>
              <a:spcBef>
                <a:spcPts val="0"/>
              </a:spcBef>
              <a:buFont typeface="Arial"/>
              <a:buChar char="•"/>
            </a:pPr>
            <a:endParaRPr sz="2200" dirty="0"/>
          </a:p>
          <a:p>
            <a:pPr marL="382587" marR="0" lvl="0" indent="-382587" algn="l" rtl="0">
              <a:lnSpc>
                <a:spcPct val="90000"/>
              </a:lnSpc>
              <a:spcBef>
                <a:spcPts val="720"/>
              </a:spcBef>
              <a:spcAft>
                <a:spcPts val="0"/>
              </a:spcAft>
              <a:buClr>
                <a:schemeClr val="dk1"/>
              </a:buClr>
              <a:buSzPct val="100000"/>
              <a:buFont typeface="Arial"/>
              <a:buChar char="•"/>
            </a:pPr>
            <a:r>
              <a:rPr lang="en-US" b="1" dirty="0" smtClean="0">
                <a:effectLst>
                  <a:outerShdw blurRad="38100" dist="38100" dir="2700000" algn="tl">
                    <a:srgbClr val="000000">
                      <a:alpha val="43137"/>
                    </a:srgbClr>
                  </a:outerShdw>
                </a:effectLst>
              </a:rPr>
              <a:t>For support and questions-</a:t>
            </a:r>
            <a:endParaRPr lang="en-US" sz="3600" b="1" i="0" u="none" strike="noStrike" cap="none" dirty="0">
              <a:solidFill>
                <a:schemeClr val="dk1"/>
              </a:solidFill>
              <a:effectLst>
                <a:outerShdw blurRad="38100" dist="38100" dir="2700000" algn="tl">
                  <a:srgbClr val="000000">
                    <a:alpha val="43137"/>
                  </a:srgbClr>
                </a:outerShdw>
              </a:effectLst>
              <a:sym typeface="Arial"/>
            </a:endParaRPr>
          </a:p>
          <a:p>
            <a:pPr marL="508000" marR="0" lvl="1" indent="0" algn="l" rtl="0">
              <a:lnSpc>
                <a:spcPct val="90000"/>
              </a:lnSpc>
              <a:spcBef>
                <a:spcPts val="640"/>
              </a:spcBef>
              <a:spcAft>
                <a:spcPts val="0"/>
              </a:spcAft>
              <a:buClr>
                <a:schemeClr val="dk1"/>
              </a:buClr>
              <a:buSzPct val="100000"/>
              <a:buNone/>
            </a:pPr>
            <a:endParaRPr lang="en-US" sz="1000" b="1" i="0" u="none" strike="noStrike" cap="none" dirty="0" smtClean="0">
              <a:solidFill>
                <a:schemeClr val="dk1"/>
              </a:solidFill>
              <a:effectLst>
                <a:outerShdw blurRad="38100" dist="38100" dir="2700000" algn="tl">
                  <a:srgbClr val="000000">
                    <a:alpha val="43137"/>
                  </a:srgbClr>
                </a:outerShdw>
              </a:effectLst>
              <a:sym typeface="Arial"/>
            </a:endParaRPr>
          </a:p>
          <a:p>
            <a:pPr marL="508000" marR="0" lvl="1" indent="0" algn="l" rtl="0">
              <a:lnSpc>
                <a:spcPct val="90000"/>
              </a:lnSpc>
              <a:spcBef>
                <a:spcPts val="640"/>
              </a:spcBef>
              <a:spcAft>
                <a:spcPts val="0"/>
              </a:spcAft>
              <a:buClr>
                <a:schemeClr val="dk1"/>
              </a:buClr>
              <a:buSzPct val="100000"/>
              <a:buNone/>
            </a:pPr>
            <a:endParaRPr lang="en-US" sz="1000" b="1" i="0" u="none" strike="noStrike" cap="none" dirty="0" smtClean="0">
              <a:solidFill>
                <a:schemeClr val="dk1"/>
              </a:solidFill>
              <a:effectLst>
                <a:outerShdw blurRad="38100" dist="38100" dir="2700000" algn="tl">
                  <a:srgbClr val="000000">
                    <a:alpha val="43137"/>
                  </a:srgbClr>
                </a:outerShdw>
              </a:effectLst>
              <a:sym typeface="Arial"/>
            </a:endParaRPr>
          </a:p>
          <a:p>
            <a:pPr marL="508000" marR="0" lvl="1" indent="0" algn="l" rtl="0">
              <a:lnSpc>
                <a:spcPct val="90000"/>
              </a:lnSpc>
              <a:spcBef>
                <a:spcPts val="640"/>
              </a:spcBef>
              <a:spcAft>
                <a:spcPts val="0"/>
              </a:spcAft>
              <a:buClr>
                <a:schemeClr val="dk1"/>
              </a:buClr>
              <a:buSzPct val="100000"/>
              <a:buNone/>
            </a:pPr>
            <a:r>
              <a:rPr lang="en-US" sz="2400" b="1" i="0" u="none" strike="noStrike" cap="none" dirty="0" smtClean="0">
                <a:solidFill>
                  <a:schemeClr val="dk1"/>
                </a:solidFill>
                <a:effectLst>
                  <a:outerShdw blurRad="38100" dist="38100" dir="2700000" algn="tl">
                    <a:srgbClr val="000000">
                      <a:alpha val="43137"/>
                    </a:srgbClr>
                  </a:outerShdw>
                </a:effectLst>
                <a:sym typeface="Arial"/>
              </a:rPr>
              <a:t>Email:</a:t>
            </a:r>
            <a:r>
              <a:rPr lang="en-US" sz="3200" b="1" i="0" u="none" strike="noStrike" cap="none" dirty="0" smtClean="0">
                <a:solidFill>
                  <a:schemeClr val="dk1"/>
                </a:solidFill>
                <a:effectLst>
                  <a:outerShdw blurRad="38100" dist="38100" dir="2700000" algn="tl">
                    <a:srgbClr val="000000">
                      <a:alpha val="43137"/>
                    </a:srgbClr>
                  </a:outerShdw>
                </a:effectLst>
                <a:sym typeface="Arial"/>
              </a:rPr>
              <a:t>  </a:t>
            </a:r>
            <a:r>
              <a:rPr lang="en-US" sz="3200" b="1" i="1" u="none" strike="noStrike" cap="none" dirty="0" smtClean="0">
                <a:solidFill>
                  <a:schemeClr val="dk1"/>
                </a:solidFill>
                <a:effectLst>
                  <a:outerShdw blurRad="38100" dist="38100" dir="2700000" algn="tl">
                    <a:srgbClr val="000000">
                      <a:alpha val="43137"/>
                    </a:srgbClr>
                  </a:outerShdw>
                </a:effectLst>
                <a:sym typeface="Arial"/>
              </a:rPr>
              <a:t>aic@cityofchicago.org</a:t>
            </a:r>
            <a:endParaRPr lang="en-US" sz="3200" b="1" i="1" u="none" strike="noStrike" cap="none" dirty="0">
              <a:solidFill>
                <a:schemeClr val="dk1"/>
              </a:solidFill>
              <a:effectLst>
                <a:outerShdw blurRad="38100" dist="38100" dir="2700000" algn="tl">
                  <a:srgbClr val="000000">
                    <a:alpha val="43137"/>
                  </a:srgbClr>
                </a:outerShdw>
              </a:effectLst>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Shape 99"/>
          <p:cNvSpPr txBox="1">
            <a:spLocks noGrp="1"/>
          </p:cNvSpPr>
          <p:nvPr>
            <p:ph type="title"/>
          </p:nvPr>
        </p:nvSpPr>
        <p:spPr>
          <a:prstGeom prst="rect">
            <a:avLst/>
          </a:prstGeom>
          <a:noFill/>
          <a:ln>
            <a:noFill/>
          </a:ln>
        </p:spPr>
        <p:txBody>
          <a:bodyPr lIns="182825" tIns="45700" rIns="91400"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2800" b="1" i="0" u="none" strike="noStrike" cap="none" dirty="0">
                <a:solidFill>
                  <a:schemeClr val="lt1"/>
                </a:solidFill>
                <a:latin typeface="Arial"/>
                <a:ea typeface="Arial"/>
                <a:cs typeface="Arial"/>
                <a:sym typeface="Arial"/>
              </a:rPr>
              <a:t>OVERVIEW</a:t>
            </a:r>
          </a:p>
        </p:txBody>
      </p:sp>
      <p:sp>
        <p:nvSpPr>
          <p:cNvPr id="98" name="Shape 98"/>
          <p:cNvSpPr txBox="1">
            <a:spLocks noGrp="1"/>
          </p:cNvSpPr>
          <p:nvPr>
            <p:ph type="body" idx="1"/>
          </p:nvPr>
        </p:nvSpPr>
        <p:spPr>
          <a:xfrm>
            <a:off x="3631676" y="381000"/>
            <a:ext cx="6400800" cy="8284200"/>
          </a:xfrm>
          <a:prstGeom prst="rect">
            <a:avLst/>
          </a:prstGeom>
          <a:noFill/>
          <a:ln>
            <a:noFill/>
          </a:ln>
        </p:spPr>
        <p:txBody>
          <a:bodyPr lIns="283375" tIns="50925" rIns="101850" bIns="50925" anchor="t" anchorCtr="0">
            <a:noAutofit/>
          </a:bodyPr>
          <a:lstStyle/>
          <a:p>
            <a:pPr marL="0" indent="0" algn="ctr">
              <a:spcBef>
                <a:spcPts val="0"/>
              </a:spcBef>
              <a:buNone/>
            </a:pPr>
            <a:r>
              <a:rPr lang="en-US" b="1" dirty="0" smtClean="0"/>
              <a:t>Overview</a:t>
            </a:r>
          </a:p>
          <a:p>
            <a:pPr marL="0" indent="0" algn="ctr">
              <a:spcBef>
                <a:spcPts val="0"/>
              </a:spcBef>
              <a:buNone/>
            </a:pPr>
            <a:endParaRPr lang="en-US" sz="1200" dirty="0" smtClean="0"/>
          </a:p>
          <a:p>
            <a:pPr marL="382587" indent="-382587">
              <a:spcBef>
                <a:spcPts val="0"/>
              </a:spcBef>
            </a:pPr>
            <a:r>
              <a:rPr lang="en-US" sz="2600" dirty="0" smtClean="0"/>
              <a:t>Compliance can only occur via the online portal</a:t>
            </a:r>
          </a:p>
          <a:p>
            <a:pPr marL="382587" marR="0" lvl="0" indent="-382587" algn="l" rtl="0">
              <a:spcBef>
                <a:spcPts val="0"/>
              </a:spcBef>
              <a:spcAft>
                <a:spcPts val="0"/>
              </a:spcAft>
              <a:buClr>
                <a:schemeClr val="dk1"/>
              </a:buClr>
              <a:buSzPct val="100000"/>
              <a:buFont typeface="Arial"/>
              <a:buChar char="•"/>
            </a:pPr>
            <a:r>
              <a:rPr lang="en-US" sz="2600" dirty="0" smtClean="0"/>
              <a:t>Owner </a:t>
            </a:r>
            <a:r>
              <a:rPr lang="en-US" sz="2600" dirty="0"/>
              <a:t>can manage all of </a:t>
            </a:r>
            <a:r>
              <a:rPr lang="en-US" sz="2600" dirty="0" smtClean="0"/>
              <a:t>their properties and devices </a:t>
            </a:r>
            <a:r>
              <a:rPr lang="en-US" sz="2600" dirty="0"/>
              <a:t>from a single </a:t>
            </a:r>
            <a:r>
              <a:rPr lang="en-US" sz="2600" dirty="0" smtClean="0"/>
              <a:t>user account</a:t>
            </a:r>
            <a:endParaRPr lang="en-US" sz="2600" dirty="0"/>
          </a:p>
          <a:p>
            <a:pPr marL="382587" marR="0" lvl="0" indent="-382587" algn="l" rtl="0">
              <a:spcBef>
                <a:spcPts val="720"/>
              </a:spcBef>
              <a:spcAft>
                <a:spcPts val="0"/>
              </a:spcAft>
              <a:buClr>
                <a:schemeClr val="dk1"/>
              </a:buClr>
              <a:buSzPct val="100000"/>
              <a:buFont typeface="Arial"/>
              <a:buChar char="•"/>
            </a:pPr>
            <a:r>
              <a:rPr lang="en-US" sz="2600" b="0" i="0" u="none" strike="noStrike" cap="none" dirty="0">
                <a:solidFill>
                  <a:schemeClr val="dk1"/>
                </a:solidFill>
                <a:sym typeface="Arial"/>
              </a:rPr>
              <a:t>Owner confirms list of equipment at </a:t>
            </a:r>
            <a:r>
              <a:rPr lang="en-US" sz="2600" b="0" i="0" u="none" strike="noStrike" cap="none" dirty="0" smtClean="0">
                <a:solidFill>
                  <a:schemeClr val="dk1"/>
                </a:solidFill>
                <a:sym typeface="Arial"/>
              </a:rPr>
              <a:t>property</a:t>
            </a:r>
            <a:endParaRPr lang="en-US" sz="2600" b="0" i="0" u="none" strike="noStrike" cap="none" dirty="0">
              <a:solidFill>
                <a:schemeClr val="dk1"/>
              </a:solidFill>
              <a:sym typeface="Arial"/>
            </a:endParaRPr>
          </a:p>
          <a:p>
            <a:pPr marL="382587" marR="0" lvl="0" indent="-382587" algn="l" rtl="0">
              <a:spcBef>
                <a:spcPts val="720"/>
              </a:spcBef>
              <a:spcAft>
                <a:spcPts val="0"/>
              </a:spcAft>
              <a:buClr>
                <a:schemeClr val="dk1"/>
              </a:buClr>
              <a:buSzPct val="100000"/>
              <a:buFont typeface="Arial"/>
              <a:buChar char="•"/>
            </a:pPr>
            <a:r>
              <a:rPr lang="en-US" sz="2600" b="0" i="0" u="none" strike="noStrike" cap="none" dirty="0">
                <a:solidFill>
                  <a:schemeClr val="dk1"/>
                </a:solidFill>
                <a:sym typeface="Arial"/>
              </a:rPr>
              <a:t>Inspector confirms equipment </a:t>
            </a:r>
            <a:r>
              <a:rPr lang="en-US" sz="2600" b="0" i="0" u="none" strike="noStrike" cap="none" dirty="0" smtClean="0">
                <a:solidFill>
                  <a:schemeClr val="dk1"/>
                </a:solidFill>
                <a:sym typeface="Arial"/>
              </a:rPr>
              <a:t>details </a:t>
            </a:r>
            <a:r>
              <a:rPr lang="en-US" sz="2600" b="0" i="0" u="none" strike="noStrike" cap="none" dirty="0">
                <a:solidFill>
                  <a:schemeClr val="dk1"/>
                </a:solidFill>
                <a:sym typeface="Arial"/>
              </a:rPr>
              <a:t>and </a:t>
            </a:r>
            <a:r>
              <a:rPr lang="en-US" sz="2600" b="0" i="0" u="none" strike="noStrike" cap="none" dirty="0" smtClean="0">
                <a:solidFill>
                  <a:schemeClr val="dk1"/>
                </a:solidFill>
                <a:sym typeface="Arial"/>
              </a:rPr>
              <a:t>condition upon inspection</a:t>
            </a:r>
            <a:endParaRPr lang="en-US" sz="2600" b="0" i="0" u="none" strike="noStrike" cap="none" dirty="0">
              <a:solidFill>
                <a:schemeClr val="dk1"/>
              </a:solidFill>
              <a:sym typeface="Arial"/>
            </a:endParaRPr>
          </a:p>
          <a:p>
            <a:pPr marL="382587" marR="0" lvl="0" indent="-382587" algn="l" rtl="0">
              <a:spcBef>
                <a:spcPts val="720"/>
              </a:spcBef>
              <a:spcAft>
                <a:spcPts val="0"/>
              </a:spcAft>
              <a:buClr>
                <a:schemeClr val="dk1"/>
              </a:buClr>
              <a:buSzPct val="100000"/>
              <a:buFont typeface="Arial"/>
              <a:buChar char="•"/>
            </a:pPr>
            <a:r>
              <a:rPr lang="en-US" sz="2600" b="0" i="0" u="none" strike="noStrike" cap="none" dirty="0" smtClean="0">
                <a:solidFill>
                  <a:schemeClr val="dk1"/>
                </a:solidFill>
                <a:sym typeface="Arial"/>
              </a:rPr>
              <a:t>Once devices pass inspection, owner </a:t>
            </a:r>
            <a:r>
              <a:rPr lang="en-US" sz="2600" b="0" i="0" u="none" strike="noStrike" cap="none" dirty="0">
                <a:solidFill>
                  <a:schemeClr val="dk1"/>
                </a:solidFill>
                <a:sym typeface="Arial"/>
              </a:rPr>
              <a:t>pays </a:t>
            </a:r>
            <a:r>
              <a:rPr lang="en-US" sz="2600" b="0" i="0" u="none" strike="noStrike" cap="none" dirty="0" smtClean="0">
                <a:solidFill>
                  <a:schemeClr val="dk1"/>
                </a:solidFill>
                <a:sym typeface="Arial"/>
              </a:rPr>
              <a:t>fees, prints </a:t>
            </a:r>
            <a:r>
              <a:rPr lang="en-US" sz="2600" b="0" i="0" u="none" strike="noStrike" cap="none" dirty="0">
                <a:solidFill>
                  <a:schemeClr val="dk1"/>
                </a:solidFill>
                <a:sym typeface="Arial"/>
              </a:rPr>
              <a:t>Certificate of </a:t>
            </a:r>
            <a:r>
              <a:rPr lang="en-US" sz="2600" dirty="0" smtClean="0"/>
              <a:t>Compliance and posts certificate onsite</a:t>
            </a:r>
            <a:endParaRPr lang="en-US" sz="2600"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0" y="1219200"/>
            <a:ext cx="3200400" cy="1295400"/>
          </a:xfrm>
          <a:prstGeom prst="rect">
            <a:avLst/>
          </a:prstGeom>
          <a:noFill/>
          <a:ln>
            <a:noFill/>
          </a:ln>
        </p:spPr>
        <p:txBody>
          <a:bodyPr lIns="182825" tIns="45700" rIns="91400"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2400" b="1" i="0" u="none" strike="noStrike" cap="none" dirty="0" smtClean="0">
                <a:solidFill>
                  <a:schemeClr val="lt1"/>
                </a:solidFill>
                <a:latin typeface="Arial"/>
                <a:ea typeface="Arial"/>
                <a:cs typeface="Arial"/>
                <a:sym typeface="Arial"/>
              </a:rPr>
              <a:t>ENHANCEMENTS</a:t>
            </a:r>
            <a:endParaRPr lang="en-US" sz="2400" b="1" i="0" u="none" strike="noStrike" cap="none" dirty="0">
              <a:solidFill>
                <a:schemeClr val="lt1"/>
              </a:solidFill>
              <a:latin typeface="Arial"/>
              <a:ea typeface="Arial"/>
              <a:cs typeface="Arial"/>
              <a:sym typeface="Arial"/>
            </a:endParaRPr>
          </a:p>
        </p:txBody>
      </p:sp>
      <p:sp>
        <p:nvSpPr>
          <p:cNvPr id="105" name="Shape 105"/>
          <p:cNvSpPr txBox="1">
            <a:spLocks noGrp="1"/>
          </p:cNvSpPr>
          <p:nvPr>
            <p:ph type="body" idx="1"/>
          </p:nvPr>
        </p:nvSpPr>
        <p:spPr>
          <a:xfrm>
            <a:off x="3200400" y="228600"/>
            <a:ext cx="6553200" cy="6934200"/>
          </a:xfrm>
          <a:prstGeom prst="rect">
            <a:avLst/>
          </a:prstGeom>
          <a:noFill/>
          <a:ln>
            <a:noFill/>
          </a:ln>
        </p:spPr>
        <p:txBody>
          <a:bodyPr lIns="283375" tIns="50925" rIns="101850" bIns="509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1" dirty="0" smtClean="0"/>
              <a:t>AIC Changes</a:t>
            </a:r>
            <a:endParaRPr lang="en-US" sz="4000" b="1" i="0" u="none" strike="noStrike" cap="none" dirty="0" smtClean="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ct val="25000"/>
              <a:buFont typeface="Arial"/>
              <a:buNone/>
            </a:pPr>
            <a:endParaRPr sz="2000" b="0" i="0" u="none" strike="noStrike" cap="none" dirty="0">
              <a:solidFill>
                <a:schemeClr val="dk1"/>
              </a:solidFill>
              <a:latin typeface="Arial"/>
              <a:ea typeface="Arial"/>
              <a:cs typeface="Arial"/>
              <a:sym typeface="Arial"/>
            </a:endParaRPr>
          </a:p>
          <a:p>
            <a:pPr marL="382587" indent="-382587">
              <a:spcBef>
                <a:spcPts val="0"/>
              </a:spcBef>
            </a:pPr>
            <a:r>
              <a:rPr lang="en-US" dirty="0" smtClean="0"/>
              <a:t>Requirement to pass inspection</a:t>
            </a:r>
            <a:endParaRPr lang="en-US" dirty="0"/>
          </a:p>
          <a:p>
            <a:pPr marL="0" marR="0" lvl="0" indent="0" algn="l" rtl="0">
              <a:spcBef>
                <a:spcPts val="720"/>
              </a:spcBef>
              <a:spcAft>
                <a:spcPts val="600"/>
              </a:spcAft>
              <a:buClr>
                <a:schemeClr val="dk1"/>
              </a:buClr>
              <a:buSzPct val="100000"/>
              <a:buFont typeface="Arial"/>
              <a:buChar char="•"/>
            </a:pPr>
            <a:r>
              <a:rPr lang="en-US" b="0" i="0" u="none" strike="noStrike" cap="none" dirty="0" smtClean="0">
                <a:solidFill>
                  <a:schemeClr val="dk1"/>
                </a:solidFill>
                <a:sym typeface="Arial"/>
              </a:rPr>
              <a:t>  Quarterly deadlines</a:t>
            </a:r>
          </a:p>
          <a:p>
            <a:pPr marL="382587" indent="-382587">
              <a:spcBef>
                <a:spcPts val="0"/>
              </a:spcBef>
              <a:spcAft>
                <a:spcPts val="600"/>
              </a:spcAft>
            </a:pPr>
            <a:r>
              <a:rPr lang="en-US" dirty="0"/>
              <a:t>Extension certificates </a:t>
            </a:r>
            <a:endParaRPr lang="en-US" dirty="0" smtClean="0"/>
          </a:p>
          <a:p>
            <a:pPr marL="382587" indent="-382587">
              <a:spcBef>
                <a:spcPts val="0"/>
              </a:spcBef>
              <a:spcAft>
                <a:spcPts val="600"/>
              </a:spcAft>
            </a:pPr>
            <a:r>
              <a:rPr lang="en-US" dirty="0" smtClean="0"/>
              <a:t>Individual </a:t>
            </a:r>
            <a:r>
              <a:rPr lang="en-US" dirty="0"/>
              <a:t>device </a:t>
            </a:r>
            <a:r>
              <a:rPr lang="en-US" dirty="0" smtClean="0"/>
              <a:t>reporting</a:t>
            </a:r>
          </a:p>
          <a:p>
            <a:pPr marL="382587" indent="-382587">
              <a:spcBef>
                <a:spcPts val="0"/>
              </a:spcBef>
              <a:spcAft>
                <a:spcPts val="600"/>
              </a:spcAft>
            </a:pPr>
            <a:r>
              <a:rPr lang="en-US" b="0" i="0" u="none" strike="noStrike" cap="none" dirty="0" smtClean="0">
                <a:solidFill>
                  <a:schemeClr val="dk1"/>
                </a:solidFill>
                <a:sym typeface="Arial"/>
              </a:rPr>
              <a:t>Regularly scheduled updates</a:t>
            </a:r>
            <a:r>
              <a:rPr lang="en-US" dirty="0"/>
              <a:t> to </a:t>
            </a:r>
            <a:r>
              <a:rPr lang="en-US" dirty="0" smtClean="0"/>
              <a:t>AIC system </a:t>
            </a:r>
          </a:p>
          <a:p>
            <a:pPr marL="382587" indent="-382587">
              <a:spcBef>
                <a:spcPts val="0"/>
              </a:spcBef>
              <a:spcAft>
                <a:spcPts val="600"/>
              </a:spcAft>
            </a:pPr>
            <a:r>
              <a:rPr lang="en-US" dirty="0" smtClean="0"/>
              <a:t>Requires more interaction between AIC and inspection companies</a:t>
            </a:r>
            <a:endParaRPr lang="en-US" dirty="0"/>
          </a:p>
          <a:p>
            <a:pPr marL="382588" marR="0" lvl="0" indent="-382588" algn="l" rtl="0">
              <a:spcBef>
                <a:spcPts val="720"/>
              </a:spcBef>
              <a:spcAft>
                <a:spcPts val="0"/>
              </a:spcAft>
              <a:buClr>
                <a:schemeClr val="dk1"/>
              </a:buClr>
              <a:buSzPct val="100000"/>
              <a:buFont typeface="Arial"/>
              <a:buNone/>
            </a:pPr>
            <a:endParaRPr sz="3600" b="0" i="0" u="none" strike="noStrike" cap="none" dirty="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0" y="1352550"/>
            <a:ext cx="3200399" cy="1295400"/>
          </a:xfrm>
          <a:prstGeom prst="rect">
            <a:avLst/>
          </a:prstGeom>
          <a:noFill/>
          <a:ln>
            <a:noFill/>
          </a:ln>
        </p:spPr>
        <p:txBody>
          <a:bodyPr lIns="182825" tIns="45700" rIns="91400"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2800" b="1" i="0" u="none" strike="noStrike" cap="none" dirty="0">
                <a:solidFill>
                  <a:schemeClr val="lt1"/>
                </a:solidFill>
                <a:latin typeface="Arial"/>
                <a:ea typeface="Arial"/>
                <a:cs typeface="Arial"/>
                <a:sym typeface="Arial"/>
              </a:rPr>
              <a:t>COMPLIANCE REQUIREMENT</a:t>
            </a:r>
          </a:p>
        </p:txBody>
      </p:sp>
      <p:sp>
        <p:nvSpPr>
          <p:cNvPr id="111" name="Shape 111"/>
          <p:cNvSpPr txBox="1">
            <a:spLocks noGrp="1"/>
          </p:cNvSpPr>
          <p:nvPr>
            <p:ph type="body" idx="1"/>
          </p:nvPr>
        </p:nvSpPr>
        <p:spPr>
          <a:xfrm>
            <a:off x="3200400" y="292100"/>
            <a:ext cx="6400799" cy="6737349"/>
          </a:xfrm>
          <a:prstGeom prst="rect">
            <a:avLst/>
          </a:prstGeom>
          <a:noFill/>
          <a:ln>
            <a:noFill/>
          </a:ln>
        </p:spPr>
        <p:txBody>
          <a:bodyPr lIns="283375" tIns="50925" rIns="101850" bIns="50925" anchor="t" anchorCtr="0">
            <a:noAutofit/>
          </a:bodyPr>
          <a:lstStyle/>
          <a:p>
            <a:pPr marL="827087" marR="0" lvl="1" indent="-319087" algn="l" rtl="0">
              <a:lnSpc>
                <a:spcPct val="90000"/>
              </a:lnSpc>
              <a:spcBef>
                <a:spcPts val="0"/>
              </a:spcBef>
              <a:spcAft>
                <a:spcPts val="0"/>
              </a:spcAft>
              <a:buClr>
                <a:schemeClr val="dk1"/>
              </a:buClr>
              <a:buSzPct val="25000"/>
              <a:buFont typeface="Arial"/>
              <a:buNone/>
            </a:pPr>
            <a:endParaRPr sz="1800" b="0" i="0" u="none" strike="noStrike" cap="none" dirty="0">
              <a:solidFill>
                <a:schemeClr val="dk1"/>
              </a:solidFill>
              <a:latin typeface="Arial"/>
              <a:ea typeface="Arial"/>
              <a:cs typeface="Arial"/>
              <a:sym typeface="Arial"/>
            </a:endParaRPr>
          </a:p>
          <a:p>
            <a:pPr marL="0" marR="0" lvl="0" indent="0" algn="ctr" rtl="0">
              <a:lnSpc>
                <a:spcPct val="90000"/>
              </a:lnSpc>
              <a:spcBef>
                <a:spcPts val="720"/>
              </a:spcBef>
              <a:spcAft>
                <a:spcPts val="0"/>
              </a:spcAft>
              <a:buClr>
                <a:schemeClr val="dk1"/>
              </a:buClr>
              <a:buSzPct val="25000"/>
              <a:buFont typeface="Arial"/>
              <a:buNone/>
            </a:pPr>
            <a:r>
              <a:rPr lang="en-US" sz="3600" b="1" i="0" u="none" strike="noStrike" cap="none" dirty="0">
                <a:solidFill>
                  <a:schemeClr val="dk1"/>
                </a:solidFill>
                <a:latin typeface="Arial"/>
                <a:ea typeface="Arial"/>
                <a:cs typeface="Arial"/>
                <a:sym typeface="Arial"/>
              </a:rPr>
              <a:t>Compliance </a:t>
            </a:r>
            <a:r>
              <a:rPr lang="en-US" sz="3600" b="1" i="0" u="none" strike="noStrike" cap="none" dirty="0" smtClean="0">
                <a:solidFill>
                  <a:schemeClr val="dk1"/>
                </a:solidFill>
                <a:latin typeface="Arial"/>
                <a:ea typeface="Arial"/>
                <a:cs typeface="Arial"/>
                <a:sym typeface="Arial"/>
              </a:rPr>
              <a:t>Requirement</a:t>
            </a:r>
          </a:p>
          <a:p>
            <a:pPr marL="0" marR="0" lvl="0" indent="0" algn="ctr" rtl="0">
              <a:lnSpc>
                <a:spcPct val="90000"/>
              </a:lnSpc>
              <a:spcBef>
                <a:spcPts val="720"/>
              </a:spcBef>
              <a:spcAft>
                <a:spcPts val="0"/>
              </a:spcAft>
              <a:buClr>
                <a:schemeClr val="dk1"/>
              </a:buClr>
              <a:buSzPct val="25000"/>
              <a:buFont typeface="Arial"/>
              <a:buNone/>
            </a:pPr>
            <a:endParaRPr lang="en-US" sz="1600" b="1" i="0" u="none" strike="noStrike" cap="none" dirty="0">
              <a:solidFill>
                <a:schemeClr val="dk1"/>
              </a:solidFill>
              <a:latin typeface="Arial"/>
              <a:ea typeface="Arial"/>
              <a:cs typeface="Arial"/>
              <a:sym typeface="Arial"/>
            </a:endParaRPr>
          </a:p>
          <a:p>
            <a:pPr marL="382587" lvl="0" indent="-382587">
              <a:spcBef>
                <a:spcPts val="0"/>
              </a:spcBef>
            </a:pPr>
            <a:r>
              <a:rPr lang="en-US" sz="3000" dirty="0"/>
              <a:t>All elevators and other    mandated conveyances must pass inspection on a yearly </a:t>
            </a:r>
            <a:r>
              <a:rPr lang="en-US" sz="3000" dirty="0" smtClean="0"/>
              <a:t>basis</a:t>
            </a:r>
          </a:p>
          <a:p>
            <a:pPr marL="382587" lvl="0" indent="-382587">
              <a:spcBef>
                <a:spcPts val="0"/>
              </a:spcBef>
            </a:pPr>
            <a:endParaRPr lang="en-US" sz="3000" dirty="0" smtClean="0"/>
          </a:p>
          <a:p>
            <a:pPr marL="382587" lvl="0" indent="-382587">
              <a:spcBef>
                <a:spcPts val="0"/>
              </a:spcBef>
            </a:pPr>
            <a:r>
              <a:rPr lang="en-US" sz="3000" dirty="0" smtClean="0"/>
              <a:t>Required </a:t>
            </a:r>
            <a:r>
              <a:rPr lang="en-US" sz="3000" dirty="0"/>
              <a:t>repairs should be completed within 60 days or by deadline, whichever comes </a:t>
            </a:r>
            <a:r>
              <a:rPr lang="en-US" sz="3000" dirty="0" smtClean="0"/>
              <a:t>first</a:t>
            </a:r>
          </a:p>
          <a:p>
            <a:pPr marL="382587" lvl="0" indent="-382587">
              <a:spcBef>
                <a:spcPts val="0"/>
              </a:spcBef>
            </a:pPr>
            <a:endParaRPr lang="en-US" sz="3000" dirty="0" smtClean="0"/>
          </a:p>
          <a:p>
            <a:pPr marL="382587" indent="-382587">
              <a:spcBef>
                <a:spcPts val="0"/>
              </a:spcBef>
            </a:pPr>
            <a:r>
              <a:rPr lang="en-US" sz="3000" dirty="0"/>
              <a:t>All </a:t>
            </a:r>
            <a:r>
              <a:rPr lang="en-US" sz="3000" dirty="0" smtClean="0"/>
              <a:t>fees must be paid by the due date and certificates posted</a:t>
            </a:r>
            <a:endParaRPr lang="en-US" sz="3000" dirty="0"/>
          </a:p>
          <a:p>
            <a:pPr marL="382587" lvl="0" indent="-382587">
              <a:spcBef>
                <a:spcPts val="0"/>
              </a:spcBef>
            </a:pPr>
            <a:endParaRPr lang="en-US" dirty="0"/>
          </a:p>
          <a:p>
            <a:pPr marL="0" marR="0" lvl="0" indent="0" algn="l" rtl="0">
              <a:lnSpc>
                <a:spcPct val="90000"/>
              </a:lnSpc>
              <a:spcBef>
                <a:spcPts val="720"/>
              </a:spcBef>
              <a:spcAft>
                <a:spcPts val="0"/>
              </a:spcAft>
              <a:buClr>
                <a:schemeClr val="dk1"/>
              </a:buClr>
              <a:buSzPct val="100000"/>
              <a:buNone/>
            </a:pPr>
            <a:endParaRPr lang="en-US" sz="3200" b="0" i="0" u="none" strike="noStrike" cap="none" dirty="0" smtClean="0">
              <a:solidFill>
                <a:schemeClr val="dk1"/>
              </a:solidFil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0" y="1352550"/>
            <a:ext cx="3200400" cy="1295400"/>
          </a:xfrm>
          <a:prstGeom prst="rect">
            <a:avLst/>
          </a:prstGeom>
          <a:noFill/>
          <a:ln>
            <a:noFill/>
          </a:ln>
        </p:spPr>
        <p:txBody>
          <a:bodyPr lIns="182825" tIns="45700" rIns="91400"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dirty="0">
                <a:solidFill>
                  <a:schemeClr val="lt1"/>
                </a:solidFill>
              </a:rPr>
              <a:t>QUARTERLY DEADLINES</a:t>
            </a:r>
          </a:p>
        </p:txBody>
      </p:sp>
      <p:sp>
        <p:nvSpPr>
          <p:cNvPr id="117" name="Shape 117"/>
          <p:cNvSpPr txBox="1">
            <a:spLocks noGrp="1"/>
          </p:cNvSpPr>
          <p:nvPr>
            <p:ph type="body" idx="1"/>
          </p:nvPr>
        </p:nvSpPr>
        <p:spPr>
          <a:xfrm>
            <a:off x="3200400" y="292100"/>
            <a:ext cx="6400800" cy="6737400"/>
          </a:xfrm>
          <a:prstGeom prst="rect">
            <a:avLst/>
          </a:prstGeom>
          <a:noFill/>
          <a:ln>
            <a:noFill/>
          </a:ln>
        </p:spPr>
        <p:txBody>
          <a:bodyPr lIns="283375" tIns="50925" rIns="101850" bIns="50925" anchor="t" anchorCtr="0">
            <a:noAutofit/>
          </a:bodyPr>
          <a:lstStyle/>
          <a:p>
            <a:pPr marL="827087" marR="0" lvl="1" indent="-319087" algn="l" rtl="0">
              <a:lnSpc>
                <a:spcPct val="90000"/>
              </a:lnSpc>
              <a:spcBef>
                <a:spcPts val="0"/>
              </a:spcBef>
              <a:spcAft>
                <a:spcPts val="0"/>
              </a:spcAft>
              <a:buClr>
                <a:schemeClr val="dk1"/>
              </a:buClr>
              <a:buSzPct val="25000"/>
              <a:buFont typeface="Arial"/>
              <a:buNone/>
            </a:pPr>
            <a:endParaRPr sz="1800" b="0" i="0" u="none" strike="noStrike" cap="none" dirty="0">
              <a:solidFill>
                <a:schemeClr val="dk1"/>
              </a:solidFill>
              <a:latin typeface="Arial"/>
              <a:ea typeface="Arial"/>
              <a:cs typeface="Arial"/>
              <a:sym typeface="Arial"/>
            </a:endParaRPr>
          </a:p>
          <a:p>
            <a:pPr marL="0" marR="0" lvl="0" indent="0" algn="ctr" rtl="0">
              <a:lnSpc>
                <a:spcPct val="90000"/>
              </a:lnSpc>
              <a:spcBef>
                <a:spcPts val="720"/>
              </a:spcBef>
              <a:spcAft>
                <a:spcPts val="0"/>
              </a:spcAft>
              <a:buClr>
                <a:schemeClr val="dk1"/>
              </a:buClr>
              <a:buSzPct val="25000"/>
              <a:buFont typeface="Arial"/>
              <a:buNone/>
            </a:pPr>
            <a:r>
              <a:rPr lang="en-US" b="1" dirty="0" smtClean="0"/>
              <a:t>New Deadline </a:t>
            </a:r>
            <a:r>
              <a:rPr lang="en-US" b="1" dirty="0"/>
              <a:t>Dates</a:t>
            </a:r>
          </a:p>
          <a:p>
            <a:pPr marL="0" marR="0" lvl="0" indent="0" algn="l" rtl="0">
              <a:lnSpc>
                <a:spcPct val="90000"/>
              </a:lnSpc>
              <a:spcBef>
                <a:spcPts val="720"/>
              </a:spcBef>
              <a:spcAft>
                <a:spcPts val="0"/>
              </a:spcAft>
              <a:buClr>
                <a:schemeClr val="dk1"/>
              </a:buClr>
              <a:buSzPct val="25000"/>
              <a:buFont typeface="Arial"/>
              <a:buNone/>
            </a:pPr>
            <a:endParaRPr sz="3600" b="1" i="0" u="none" strike="noStrike" cap="none" dirty="0">
              <a:solidFill>
                <a:schemeClr val="dk1"/>
              </a:solidFill>
              <a:latin typeface="Arial"/>
              <a:ea typeface="Arial"/>
              <a:cs typeface="Arial"/>
              <a:sym typeface="Arial"/>
            </a:endParaRPr>
          </a:p>
          <a:p>
            <a:pPr marL="457200" indent="-457200">
              <a:lnSpc>
                <a:spcPct val="90000"/>
              </a:lnSpc>
            </a:pPr>
            <a:r>
              <a:rPr lang="en-US" sz="3200" dirty="0" smtClean="0"/>
              <a:t>Compliance is required by the </a:t>
            </a:r>
            <a:r>
              <a:rPr lang="en-US" sz="3200" b="1" dirty="0" smtClean="0"/>
              <a:t>quarterly due date</a:t>
            </a:r>
            <a:r>
              <a:rPr lang="en-US" sz="3200" dirty="0" smtClean="0"/>
              <a:t> assigned to a building. </a:t>
            </a:r>
          </a:p>
          <a:p>
            <a:pPr marL="457200" indent="-457200">
              <a:lnSpc>
                <a:spcPct val="90000"/>
              </a:lnSpc>
            </a:pPr>
            <a:endParaRPr lang="en-US" sz="3200" dirty="0" smtClean="0"/>
          </a:p>
          <a:p>
            <a:pPr marL="457200" indent="-457200">
              <a:lnSpc>
                <a:spcPct val="90000"/>
              </a:lnSpc>
            </a:pPr>
            <a:r>
              <a:rPr lang="en-US" sz="3200" dirty="0" smtClean="0"/>
              <a:t>Due dates are still changing but properties will always have a minimum of 6 months to complete inspections before their due date.</a:t>
            </a:r>
          </a:p>
          <a:p>
            <a:pPr marL="382587" marR="0" lvl="0" indent="-382587" algn="l" rtl="0">
              <a:spcBef>
                <a:spcPts val="720"/>
              </a:spcBef>
              <a:spcAft>
                <a:spcPts val="0"/>
              </a:spcAft>
              <a:buClr>
                <a:schemeClr val="dk1"/>
              </a:buClr>
              <a:buSzPct val="100000"/>
              <a:buFont typeface="Arial"/>
              <a:buNone/>
            </a:pPr>
            <a:endParaRPr sz="3600" b="0" i="0" u="none" strike="noStrike" cap="none" dirty="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76200" y="1371600"/>
            <a:ext cx="3200400" cy="1295400"/>
          </a:xfrm>
          <a:prstGeom prst="rect">
            <a:avLst/>
          </a:prstGeom>
        </p:spPr>
        <p:txBody>
          <a:bodyPr lIns="91425" tIns="91425" rIns="91425" bIns="91425" anchor="ctr" anchorCtr="0">
            <a:noAutofit/>
          </a:bodyPr>
          <a:lstStyle/>
          <a:p>
            <a:pPr lvl="0">
              <a:lnSpc>
                <a:spcPct val="90000"/>
              </a:lnSpc>
              <a:spcBef>
                <a:spcPts val="720"/>
              </a:spcBef>
              <a:buNone/>
            </a:pPr>
            <a:r>
              <a:rPr lang="en-US" sz="3000" b="0" dirty="0">
                <a:solidFill>
                  <a:srgbClr val="FFFFFF"/>
                </a:solidFill>
              </a:rPr>
              <a:t>EXTENSION CERTIFICATES</a:t>
            </a:r>
          </a:p>
        </p:txBody>
      </p:sp>
      <p:sp>
        <p:nvSpPr>
          <p:cNvPr id="129" name="Shape 129"/>
          <p:cNvSpPr txBox="1">
            <a:spLocks noGrp="1"/>
          </p:cNvSpPr>
          <p:nvPr>
            <p:ph type="body" idx="1"/>
          </p:nvPr>
        </p:nvSpPr>
        <p:spPr>
          <a:xfrm>
            <a:off x="3440800" y="329950"/>
            <a:ext cx="6400800" cy="6604250"/>
          </a:xfrm>
          <a:prstGeom prst="rect">
            <a:avLst/>
          </a:prstGeom>
        </p:spPr>
        <p:txBody>
          <a:bodyPr lIns="91425" tIns="91425" rIns="91425" bIns="91425" anchor="t" anchorCtr="0">
            <a:noAutofit/>
          </a:bodyPr>
          <a:lstStyle/>
          <a:p>
            <a:pPr marL="0" lvl="0" indent="0" algn="ctr" rtl="0">
              <a:lnSpc>
                <a:spcPct val="150000"/>
              </a:lnSpc>
              <a:spcBef>
                <a:spcPts val="0"/>
              </a:spcBef>
              <a:buNone/>
            </a:pPr>
            <a:r>
              <a:rPr lang="en-US" sz="3000" b="1" dirty="0"/>
              <a:t>Extension </a:t>
            </a:r>
            <a:r>
              <a:rPr lang="en-US" sz="3000" b="1" dirty="0" smtClean="0"/>
              <a:t>Certificates</a:t>
            </a:r>
          </a:p>
          <a:p>
            <a:pPr marL="0" lvl="0" indent="0">
              <a:buNone/>
            </a:pPr>
            <a:endParaRPr lang="en-US" sz="1800" dirty="0"/>
          </a:p>
          <a:p>
            <a:pPr marL="0" lvl="0" indent="38100"/>
            <a:r>
              <a:rPr lang="en-US" sz="3000" dirty="0" smtClean="0"/>
              <a:t> May be requested if device fails initial inspection and compliance is not possible before due date.</a:t>
            </a:r>
          </a:p>
          <a:p>
            <a:pPr marL="0" indent="38100"/>
            <a:r>
              <a:rPr lang="en-US" sz="3000" dirty="0" smtClean="0"/>
              <a:t> Extension certificate will grant property an additional 60 days past the original due date to bring device into compliance.</a:t>
            </a:r>
          </a:p>
          <a:p>
            <a:pPr marL="0" lvl="0" indent="38100"/>
            <a:r>
              <a:rPr lang="en-US" sz="3000" dirty="0" smtClean="0"/>
              <a:t> Additional </a:t>
            </a:r>
            <a:r>
              <a:rPr lang="en-US" sz="3000" dirty="0"/>
              <a:t>fees will </a:t>
            </a:r>
            <a:r>
              <a:rPr lang="en-US" sz="3000" dirty="0" smtClean="0"/>
              <a:t>apply and must be paid for before the due date.</a:t>
            </a:r>
            <a:endParaRPr lang="en-US" sz="3000"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0" y="1352550"/>
            <a:ext cx="3200400" cy="1295400"/>
          </a:xfrm>
          <a:prstGeom prst="rect">
            <a:avLst/>
          </a:prstGeom>
          <a:noFill/>
          <a:ln>
            <a:noFill/>
          </a:ln>
        </p:spPr>
        <p:txBody>
          <a:bodyPr lIns="182825" tIns="45700" rIns="91400"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dirty="0" smtClean="0">
                <a:solidFill>
                  <a:schemeClr val="lt1"/>
                </a:solidFill>
              </a:rPr>
              <a:t>DEVICE </a:t>
            </a:r>
            <a:r>
              <a:rPr lang="en-US" dirty="0">
                <a:solidFill>
                  <a:schemeClr val="lt1"/>
                </a:solidFill>
              </a:rPr>
              <a:t>ACCOUNTS</a:t>
            </a:r>
          </a:p>
        </p:txBody>
      </p:sp>
      <p:sp>
        <p:nvSpPr>
          <p:cNvPr id="135" name="Shape 135"/>
          <p:cNvSpPr txBox="1">
            <a:spLocks noGrp="1"/>
          </p:cNvSpPr>
          <p:nvPr>
            <p:ph type="body" idx="1"/>
          </p:nvPr>
        </p:nvSpPr>
        <p:spPr>
          <a:xfrm>
            <a:off x="3200400" y="292100"/>
            <a:ext cx="6400800" cy="6737400"/>
          </a:xfrm>
          <a:prstGeom prst="rect">
            <a:avLst/>
          </a:prstGeom>
          <a:noFill/>
          <a:ln>
            <a:noFill/>
          </a:ln>
        </p:spPr>
        <p:txBody>
          <a:bodyPr lIns="283375" tIns="50925" rIns="101850" bIns="50925" anchor="t" anchorCtr="0">
            <a:noAutofit/>
          </a:bodyPr>
          <a:lstStyle/>
          <a:p>
            <a:pPr marL="827087" marR="0" lvl="1" indent="-319087" algn="l" rtl="0">
              <a:lnSpc>
                <a:spcPct val="90000"/>
              </a:lnSpc>
              <a:spcBef>
                <a:spcPts val="0"/>
              </a:spcBef>
              <a:spcAft>
                <a:spcPts val="0"/>
              </a:spcAft>
              <a:buClr>
                <a:schemeClr val="dk1"/>
              </a:buClr>
              <a:buSzPct val="25000"/>
              <a:buFont typeface="Arial"/>
              <a:buNone/>
            </a:pPr>
            <a:endParaRPr sz="1800" b="0" i="0" u="none" strike="noStrike" cap="none" dirty="0">
              <a:solidFill>
                <a:schemeClr val="dk1"/>
              </a:solidFill>
              <a:latin typeface="Arial"/>
              <a:ea typeface="Arial"/>
              <a:cs typeface="Arial"/>
              <a:sym typeface="Arial"/>
            </a:endParaRPr>
          </a:p>
          <a:p>
            <a:pPr marL="0" marR="0" lvl="0" indent="0" algn="ctr" rtl="0">
              <a:lnSpc>
                <a:spcPct val="90000"/>
              </a:lnSpc>
              <a:spcBef>
                <a:spcPts val="720"/>
              </a:spcBef>
              <a:spcAft>
                <a:spcPts val="0"/>
              </a:spcAft>
              <a:buClr>
                <a:schemeClr val="dk1"/>
              </a:buClr>
              <a:buSzPct val="25000"/>
              <a:buFont typeface="Arial"/>
              <a:buNone/>
            </a:pPr>
            <a:r>
              <a:rPr lang="en-US" b="1" dirty="0"/>
              <a:t>Multiple Device Accounts</a:t>
            </a:r>
          </a:p>
          <a:p>
            <a:pPr marL="0" marR="0" lvl="0" indent="0" algn="l" rtl="0">
              <a:lnSpc>
                <a:spcPct val="90000"/>
              </a:lnSpc>
              <a:spcBef>
                <a:spcPts val="720"/>
              </a:spcBef>
              <a:spcAft>
                <a:spcPts val="0"/>
              </a:spcAft>
              <a:buClr>
                <a:schemeClr val="dk1"/>
              </a:buClr>
              <a:buSzPct val="25000"/>
              <a:buFont typeface="Arial"/>
              <a:buNone/>
            </a:pPr>
            <a:endParaRPr sz="3600" b="1" i="0" u="none" strike="noStrike" cap="none" dirty="0">
              <a:solidFill>
                <a:schemeClr val="dk1"/>
              </a:solidFill>
              <a:latin typeface="Arial"/>
              <a:ea typeface="Arial"/>
              <a:cs typeface="Arial"/>
              <a:sym typeface="Arial"/>
            </a:endParaRPr>
          </a:p>
          <a:p>
            <a:pPr marL="0" marR="0" lvl="0" indent="0" algn="l" rtl="0">
              <a:lnSpc>
                <a:spcPct val="90000"/>
              </a:lnSpc>
              <a:spcBef>
                <a:spcPts val="720"/>
              </a:spcBef>
              <a:spcAft>
                <a:spcPts val="0"/>
              </a:spcAft>
              <a:buClr>
                <a:schemeClr val="dk1"/>
              </a:buClr>
              <a:buSzPct val="100000"/>
              <a:buFont typeface="Arial"/>
              <a:buChar char="•"/>
            </a:pPr>
            <a:r>
              <a:rPr lang="en-US" sz="3200" b="1" dirty="0" smtClean="0"/>
              <a:t>Multiple user accounts </a:t>
            </a:r>
            <a:r>
              <a:rPr lang="en-US" sz="3200" dirty="0"/>
              <a:t>can be created to manage </a:t>
            </a:r>
            <a:r>
              <a:rPr lang="en-US" sz="3200" dirty="0" smtClean="0"/>
              <a:t>different building devices within a single property. </a:t>
            </a:r>
            <a:endParaRPr lang="en-US" sz="3200" dirty="0"/>
          </a:p>
          <a:p>
            <a:pPr marL="444500" lvl="1" indent="0">
              <a:lnSpc>
                <a:spcPct val="90000"/>
              </a:lnSpc>
              <a:spcBef>
                <a:spcPts val="720"/>
              </a:spcBef>
              <a:buFont typeface="Arial"/>
              <a:buChar char="•"/>
            </a:pPr>
            <a:r>
              <a:rPr lang="en-US" sz="3200" b="0" i="0" u="none" strike="noStrike" cap="none" dirty="0" smtClean="0">
                <a:solidFill>
                  <a:schemeClr val="dk1"/>
                </a:solidFill>
                <a:latin typeface="Arial"/>
                <a:ea typeface="Arial"/>
                <a:cs typeface="Arial"/>
                <a:sym typeface="Arial"/>
              </a:rPr>
              <a:t>All devices within a building must be on the property account no matter who owns or manages the devices</a:t>
            </a:r>
            <a:endParaRPr sz="3200" b="0" i="0" u="none" strike="noStrike" cap="none" dirty="0">
              <a:solidFill>
                <a:schemeClr val="dk1"/>
              </a:solidFill>
              <a:latin typeface="Arial"/>
              <a:ea typeface="Arial"/>
              <a:cs typeface="Arial"/>
              <a:sym typeface="Arial"/>
            </a:endParaRPr>
          </a:p>
          <a:p>
            <a:pPr marL="382587" marR="0" lvl="0" indent="-382587" algn="l" rtl="0">
              <a:spcBef>
                <a:spcPts val="720"/>
              </a:spcBef>
              <a:spcAft>
                <a:spcPts val="0"/>
              </a:spcAft>
              <a:buClr>
                <a:schemeClr val="dk1"/>
              </a:buClr>
              <a:buSzPct val="100000"/>
              <a:buFont typeface="Arial"/>
              <a:buNone/>
            </a:pPr>
            <a:endParaRPr sz="3600" b="0" i="0" u="none" strike="noStrike" cap="none" dirty="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Blank Presentation">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852</TotalTime>
  <Words>1417</Words>
  <Application>Microsoft Office PowerPoint</Application>
  <PresentationFormat>Custom</PresentationFormat>
  <Paragraphs>280</Paragraphs>
  <Slides>30</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Times New Roman</vt:lpstr>
      <vt:lpstr>Garamond</vt:lpstr>
      <vt:lpstr>Baskerville Old Face</vt:lpstr>
      <vt:lpstr>Arial Black</vt:lpstr>
      <vt:lpstr>Blank Presentation</vt:lpstr>
      <vt:lpstr>PowerPoint Presentation</vt:lpstr>
      <vt:lpstr>PARTICIPATION</vt:lpstr>
      <vt:lpstr>INSPECTORS</vt:lpstr>
      <vt:lpstr>OVERVIEW</vt:lpstr>
      <vt:lpstr>ENHANCEMENTS</vt:lpstr>
      <vt:lpstr>COMPLIANCE REQUIREMENT</vt:lpstr>
      <vt:lpstr>QUARTERLY DEADLINES</vt:lpstr>
      <vt:lpstr>EXTENSION CERTIFICATES</vt:lpstr>
      <vt:lpstr>DEVICE ACCOUNTS</vt:lpstr>
      <vt:lpstr>WEBSITE</vt:lpstr>
      <vt:lpstr>AIC HOMEPAGE </vt:lpstr>
      <vt:lpstr>OWNER PROCESS</vt:lpstr>
      <vt:lpstr>OWNER PROCESS</vt:lpstr>
      <vt:lpstr>OWNER PROCESS</vt:lpstr>
      <vt:lpstr>INSPECTION PROCESS</vt:lpstr>
      <vt:lpstr>INSPECTION PROCESS</vt:lpstr>
      <vt:lpstr>RESULTING PROCESS (PASSED)</vt:lpstr>
      <vt:lpstr>RESULTING PROCESS  FAILED:   MINOR REPAIRS</vt:lpstr>
      <vt:lpstr>RESULTING PROCESS FAILED: PERMIT REQUIRED</vt:lpstr>
      <vt:lpstr>If You Cannot Comply By Deadline Date</vt:lpstr>
      <vt:lpstr> MODERNIZATION</vt:lpstr>
      <vt:lpstr> DECOMMISSION</vt:lpstr>
      <vt:lpstr> OUT OF SERVICE</vt:lpstr>
      <vt:lpstr>AUDITS</vt:lpstr>
      <vt:lpstr>AUDITS</vt:lpstr>
      <vt:lpstr>ENFORCEMENT - AIC Inspectors and Companies</vt:lpstr>
      <vt:lpstr>ENFORCEMENT - Buildings</vt:lpstr>
      <vt:lpstr>AIC IS MORE THAN JUST INSPECTING</vt:lpstr>
      <vt:lpstr>RESPONSIBILITIES OF INSPECTION COMPANIES</vt:lpstr>
      <vt:lpstr>ADDITIONAL INFO &amp; CONTACTS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Wong, Jacinta</dc:creator>
  <cp:lastModifiedBy>Wong, Jacinta</cp:lastModifiedBy>
  <cp:revision>103</cp:revision>
  <cp:lastPrinted>2018-07-18T23:32:21Z</cp:lastPrinted>
  <dcterms:modified xsi:type="dcterms:W3CDTF">2018-07-24T22:00:06Z</dcterms:modified>
</cp:coreProperties>
</file>